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321" r:id="rId3"/>
    <p:sldId id="324" r:id="rId4"/>
    <p:sldId id="310" r:id="rId5"/>
    <p:sldId id="320" r:id="rId6"/>
    <p:sldId id="289" r:id="rId7"/>
    <p:sldId id="306" r:id="rId8"/>
    <p:sldId id="295" r:id="rId9"/>
    <p:sldId id="317" r:id="rId10"/>
    <p:sldId id="299" r:id="rId11"/>
    <p:sldId id="326" r:id="rId12"/>
    <p:sldId id="327" r:id="rId13"/>
  </p:sldIdLst>
  <p:sldSz cx="9144000" cy="6858000" type="screen4x3"/>
  <p:notesSz cx="6889750" cy="96075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ach" initials="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796"/>
    <a:srgbClr val="12A34F"/>
    <a:srgbClr val="C7197D"/>
    <a:srgbClr val="31AFE1"/>
    <a:srgbClr val="66CCFF"/>
    <a:srgbClr val="66FFFF"/>
    <a:srgbClr val="00FFFF"/>
    <a:srgbClr val="FFFF99"/>
    <a:srgbClr val="99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Tamni stil 1 - Isticanj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876" y="-90"/>
      </p:cViewPr>
      <p:guideLst>
        <p:guide orient="horz" pos="302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61BA3-47E4-4145-A341-DECDDFF4663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r-HR"/>
        </a:p>
      </dgm:t>
    </dgm:pt>
    <dgm:pt modelId="{85D0AC91-7367-4263-8D2E-6D380F612FBD}">
      <dgm:prSet phldrT="[Tekst]" custT="1"/>
      <dgm:spPr/>
      <dgm:t>
        <a:bodyPr/>
        <a:lstStyle/>
        <a:p>
          <a:r>
            <a:rPr lang="hr-HR" sz="2000" dirty="0" smtClean="0">
              <a:latin typeface="Myriad Pro Light SemiExt" charset="0"/>
              <a:cs typeface="Myriad Pro Light SemiExt" charset="0"/>
            </a:rPr>
            <a:t>Konvencije</a:t>
          </a:r>
          <a:endParaRPr lang="hr-HR" sz="2000" dirty="0"/>
        </a:p>
      </dgm:t>
    </dgm:pt>
    <dgm:pt modelId="{D94A8E53-AA3B-4F19-88C6-914D4FEFF1EE}" type="parTrans" cxnId="{6103B914-ED4E-4F70-AFCE-79DA72A6819F}">
      <dgm:prSet/>
      <dgm:spPr/>
      <dgm:t>
        <a:bodyPr/>
        <a:lstStyle/>
        <a:p>
          <a:endParaRPr lang="hr-HR"/>
        </a:p>
      </dgm:t>
    </dgm:pt>
    <dgm:pt modelId="{11501D08-034B-47F9-B719-561F9539D829}" type="sibTrans" cxnId="{6103B914-ED4E-4F70-AFCE-79DA72A6819F}">
      <dgm:prSet/>
      <dgm:spPr/>
      <dgm:t>
        <a:bodyPr/>
        <a:lstStyle/>
        <a:p>
          <a:endParaRPr lang="hr-HR"/>
        </a:p>
      </dgm:t>
    </dgm:pt>
    <dgm:pt modelId="{8900D36D-295A-4B4D-BD61-F1A88B606B02}">
      <dgm:prSet custT="1"/>
      <dgm:spPr/>
      <dgm:t>
        <a:bodyPr/>
        <a:lstStyle/>
        <a:p>
          <a:r>
            <a:rPr lang="hr-HR" sz="2000" dirty="0" smtClean="0">
              <a:latin typeface="Myriad Pro Light SemiExt" charset="0"/>
              <a:cs typeface="Myriad Pro Light SemiExt" charset="0"/>
            </a:rPr>
            <a:t>Edukacije</a:t>
          </a:r>
          <a:endParaRPr lang="hr-HR" sz="1600" dirty="0"/>
        </a:p>
      </dgm:t>
    </dgm:pt>
    <dgm:pt modelId="{7347672C-EAE7-41C1-A760-81B6E4FE1013}" type="parTrans" cxnId="{9398999A-D21E-4137-A28E-CF99AB693542}">
      <dgm:prSet/>
      <dgm:spPr/>
      <dgm:t>
        <a:bodyPr/>
        <a:lstStyle/>
        <a:p>
          <a:endParaRPr lang="hr-HR"/>
        </a:p>
      </dgm:t>
    </dgm:pt>
    <dgm:pt modelId="{D09C92BF-B11D-4EFA-B8A5-285CAD90E3D9}" type="sibTrans" cxnId="{9398999A-D21E-4137-A28E-CF99AB693542}">
      <dgm:prSet/>
      <dgm:spPr/>
      <dgm:t>
        <a:bodyPr/>
        <a:lstStyle/>
        <a:p>
          <a:endParaRPr lang="hr-HR"/>
        </a:p>
      </dgm:t>
    </dgm:pt>
    <dgm:pt modelId="{601D8AAB-D7FC-4E25-92F8-B079506A1D30}">
      <dgm:prSet phldrT="[Tekst]" custT="1"/>
      <dgm:spPr/>
      <dgm:t>
        <a:bodyPr/>
        <a:lstStyle/>
        <a:p>
          <a:r>
            <a:rPr lang="hr-HR" sz="1800" dirty="0" smtClean="0">
              <a:latin typeface="Myriad Pro Light SemiExt" charset="0"/>
              <a:cs typeface="Myriad Pro Light SemiExt" charset="0"/>
            </a:rPr>
            <a:t>Poslovno mentorstvo</a:t>
          </a:r>
          <a:endParaRPr lang="hr-HR" sz="1800" dirty="0"/>
        </a:p>
      </dgm:t>
    </dgm:pt>
    <dgm:pt modelId="{632EA924-BE91-4733-AD34-60757CCF02A6}" type="parTrans" cxnId="{B6F2D328-B7EA-4B88-A6F1-3FDA0B7C5BBB}">
      <dgm:prSet/>
      <dgm:spPr/>
      <dgm:t>
        <a:bodyPr/>
        <a:lstStyle/>
        <a:p>
          <a:endParaRPr lang="hr-HR"/>
        </a:p>
      </dgm:t>
    </dgm:pt>
    <dgm:pt modelId="{D1F0676D-9CE9-48F5-937A-44D855DF2C6C}" type="sibTrans" cxnId="{B6F2D328-B7EA-4B88-A6F1-3FDA0B7C5BBB}">
      <dgm:prSet/>
      <dgm:spPr/>
      <dgm:t>
        <a:bodyPr/>
        <a:lstStyle/>
        <a:p>
          <a:endParaRPr lang="hr-HR"/>
        </a:p>
      </dgm:t>
    </dgm:pt>
    <dgm:pt modelId="{890F9903-1433-4745-BF91-A586AB9F5315}" type="pres">
      <dgm:prSet presAssocID="{C6661BA3-47E4-4145-A341-DECDDFF466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1D341C02-DDB3-4A05-B49F-0A555E39E8EB}" type="pres">
      <dgm:prSet presAssocID="{85D0AC91-7367-4263-8D2E-6D380F612FBD}" presName="Accent1" presStyleCnt="0"/>
      <dgm:spPr/>
    </dgm:pt>
    <dgm:pt modelId="{80A9CE6A-E2A0-4854-A510-80A851F4E2BC}" type="pres">
      <dgm:prSet presAssocID="{85D0AC91-7367-4263-8D2E-6D380F612FBD}" presName="Accent" presStyleLbl="node1" presStyleIdx="0" presStyleCnt="3"/>
      <dgm:spPr/>
    </dgm:pt>
    <dgm:pt modelId="{998DED0B-DB42-49BB-99F6-55DF4D4CC172}" type="pres">
      <dgm:prSet presAssocID="{85D0AC91-7367-4263-8D2E-6D380F612FB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45F96D-2A55-44FC-A99F-E305A825237E}" type="pres">
      <dgm:prSet presAssocID="{8900D36D-295A-4B4D-BD61-F1A88B606B02}" presName="Accent2" presStyleCnt="0"/>
      <dgm:spPr/>
    </dgm:pt>
    <dgm:pt modelId="{A8FE69E5-709C-4C9F-AEDF-D32DFA849E38}" type="pres">
      <dgm:prSet presAssocID="{8900D36D-295A-4B4D-BD61-F1A88B606B02}" presName="Accent" presStyleLbl="node1" presStyleIdx="1" presStyleCnt="3"/>
      <dgm:spPr/>
    </dgm:pt>
    <dgm:pt modelId="{02235067-BBBE-4934-B28F-4D2EC67CF862}" type="pres">
      <dgm:prSet presAssocID="{8900D36D-295A-4B4D-BD61-F1A88B606B0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3997AB-B4C4-4859-BEA4-6CE7FAD68401}" type="pres">
      <dgm:prSet presAssocID="{601D8AAB-D7FC-4E25-92F8-B079506A1D30}" presName="Accent3" presStyleCnt="0"/>
      <dgm:spPr/>
    </dgm:pt>
    <dgm:pt modelId="{84EE1EEF-C07D-4010-9B2B-B6E8055E87F0}" type="pres">
      <dgm:prSet presAssocID="{601D8AAB-D7FC-4E25-92F8-B079506A1D30}" presName="Accent" presStyleLbl="node1" presStyleIdx="2" presStyleCnt="3"/>
      <dgm:spPr/>
    </dgm:pt>
    <dgm:pt modelId="{929258BF-C951-4A91-A477-583C4CCB1B2A}" type="pres">
      <dgm:prSet presAssocID="{601D8AAB-D7FC-4E25-92F8-B079506A1D3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CAA5E08-6210-461B-B09D-D755F4AFDEDE}" type="presOf" srcId="{8900D36D-295A-4B4D-BD61-F1A88B606B02}" destId="{02235067-BBBE-4934-B28F-4D2EC67CF862}" srcOrd="0" destOrd="0" presId="urn:microsoft.com/office/officeart/2009/layout/CircleArrowProcess"/>
    <dgm:cxn modelId="{C5DDE9AB-41C1-40D5-B160-299F13F9476B}" type="presOf" srcId="{601D8AAB-D7FC-4E25-92F8-B079506A1D30}" destId="{929258BF-C951-4A91-A477-583C4CCB1B2A}" srcOrd="0" destOrd="0" presId="urn:microsoft.com/office/officeart/2009/layout/CircleArrowProcess"/>
    <dgm:cxn modelId="{B6F2D328-B7EA-4B88-A6F1-3FDA0B7C5BBB}" srcId="{C6661BA3-47E4-4145-A341-DECDDFF46632}" destId="{601D8AAB-D7FC-4E25-92F8-B079506A1D30}" srcOrd="2" destOrd="0" parTransId="{632EA924-BE91-4733-AD34-60757CCF02A6}" sibTransId="{D1F0676D-9CE9-48F5-937A-44D855DF2C6C}"/>
    <dgm:cxn modelId="{6103B914-ED4E-4F70-AFCE-79DA72A6819F}" srcId="{C6661BA3-47E4-4145-A341-DECDDFF46632}" destId="{85D0AC91-7367-4263-8D2E-6D380F612FBD}" srcOrd="0" destOrd="0" parTransId="{D94A8E53-AA3B-4F19-88C6-914D4FEFF1EE}" sibTransId="{11501D08-034B-47F9-B719-561F9539D829}"/>
    <dgm:cxn modelId="{9398999A-D21E-4137-A28E-CF99AB693542}" srcId="{C6661BA3-47E4-4145-A341-DECDDFF46632}" destId="{8900D36D-295A-4B4D-BD61-F1A88B606B02}" srcOrd="1" destOrd="0" parTransId="{7347672C-EAE7-41C1-A760-81B6E4FE1013}" sibTransId="{D09C92BF-B11D-4EFA-B8A5-285CAD90E3D9}"/>
    <dgm:cxn modelId="{1D041F0D-4D94-4A0E-B31B-95D81A990123}" type="presOf" srcId="{C6661BA3-47E4-4145-A341-DECDDFF46632}" destId="{890F9903-1433-4745-BF91-A586AB9F5315}" srcOrd="0" destOrd="0" presId="urn:microsoft.com/office/officeart/2009/layout/CircleArrowProcess"/>
    <dgm:cxn modelId="{1CDEBE58-7225-47E5-A118-71D3E9E4E52C}" type="presOf" srcId="{85D0AC91-7367-4263-8D2E-6D380F612FBD}" destId="{998DED0B-DB42-49BB-99F6-55DF4D4CC172}" srcOrd="0" destOrd="0" presId="urn:microsoft.com/office/officeart/2009/layout/CircleArrowProcess"/>
    <dgm:cxn modelId="{029F28D9-4FC5-44EE-9B8C-AF19F910F357}" type="presParOf" srcId="{890F9903-1433-4745-BF91-A586AB9F5315}" destId="{1D341C02-DDB3-4A05-B49F-0A555E39E8EB}" srcOrd="0" destOrd="0" presId="urn:microsoft.com/office/officeart/2009/layout/CircleArrowProcess"/>
    <dgm:cxn modelId="{59A42607-417C-417D-9B95-26544E7B3CF9}" type="presParOf" srcId="{1D341C02-DDB3-4A05-B49F-0A555E39E8EB}" destId="{80A9CE6A-E2A0-4854-A510-80A851F4E2BC}" srcOrd="0" destOrd="0" presId="urn:microsoft.com/office/officeart/2009/layout/CircleArrowProcess"/>
    <dgm:cxn modelId="{93CE4419-CCAA-4A24-B5BC-EBAF9886B5F4}" type="presParOf" srcId="{890F9903-1433-4745-BF91-A586AB9F5315}" destId="{998DED0B-DB42-49BB-99F6-55DF4D4CC172}" srcOrd="1" destOrd="0" presId="urn:microsoft.com/office/officeart/2009/layout/CircleArrowProcess"/>
    <dgm:cxn modelId="{9A4C8B15-5840-4235-BB8A-8E3274198A84}" type="presParOf" srcId="{890F9903-1433-4745-BF91-A586AB9F5315}" destId="{7445F96D-2A55-44FC-A99F-E305A825237E}" srcOrd="2" destOrd="0" presId="urn:microsoft.com/office/officeart/2009/layout/CircleArrowProcess"/>
    <dgm:cxn modelId="{E63AD9DD-783E-4AD4-B4CF-C0CFE3A1FED4}" type="presParOf" srcId="{7445F96D-2A55-44FC-A99F-E305A825237E}" destId="{A8FE69E5-709C-4C9F-AEDF-D32DFA849E38}" srcOrd="0" destOrd="0" presId="urn:microsoft.com/office/officeart/2009/layout/CircleArrowProcess"/>
    <dgm:cxn modelId="{903CB6B1-F269-42ED-BF62-ED67547B2083}" type="presParOf" srcId="{890F9903-1433-4745-BF91-A586AB9F5315}" destId="{02235067-BBBE-4934-B28F-4D2EC67CF862}" srcOrd="3" destOrd="0" presId="urn:microsoft.com/office/officeart/2009/layout/CircleArrowProcess"/>
    <dgm:cxn modelId="{24165100-E616-492E-9A71-4F9E5C2EE7F6}" type="presParOf" srcId="{890F9903-1433-4745-BF91-A586AB9F5315}" destId="{123997AB-B4C4-4859-BEA4-6CE7FAD68401}" srcOrd="4" destOrd="0" presId="urn:microsoft.com/office/officeart/2009/layout/CircleArrowProcess"/>
    <dgm:cxn modelId="{AEC4114C-0E01-4A5E-ACB5-0C66F03A5169}" type="presParOf" srcId="{123997AB-B4C4-4859-BEA4-6CE7FAD68401}" destId="{84EE1EEF-C07D-4010-9B2B-B6E8055E87F0}" srcOrd="0" destOrd="0" presId="urn:microsoft.com/office/officeart/2009/layout/CircleArrowProcess"/>
    <dgm:cxn modelId="{662BE700-DA28-40C9-9309-06C5A91A256C}" type="presParOf" srcId="{890F9903-1433-4745-BF91-A586AB9F5315}" destId="{929258BF-C951-4A91-A477-583C4CCB1B2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B9C54-2C6B-461F-AE32-D9953A1B8D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9BF56B9-D86A-425D-862F-E2B752210319}">
      <dgm:prSet phldrT="[Tekst]" custT="1"/>
      <dgm:spPr/>
      <dgm:t>
        <a:bodyPr/>
        <a:lstStyle/>
        <a:p>
          <a:r>
            <a:rPr lang="hr-HR" sz="2000" dirty="0" smtClean="0"/>
            <a:t>2. Društveni poduzetnik obavlja djelatnost proizvodnje i prometa roba, pružanja usluga ili obavlja umjetničku djelatnost kojom se ostvaruje prihod na tržištu, te koja ima povoljan utjecaj na okoliš, doprinosi unapređenju razvoja lokalne zajednice i društva u cjelini</a:t>
          </a:r>
          <a:endParaRPr lang="hr-HR" sz="2000" dirty="0"/>
        </a:p>
      </dgm:t>
    </dgm:pt>
    <dgm:pt modelId="{8C536099-F6DB-4965-A7A6-99A1CE1D2476}" type="parTrans" cxnId="{E1EF6A31-438A-40B4-B5B2-5860D162CB8B}">
      <dgm:prSet/>
      <dgm:spPr/>
      <dgm:t>
        <a:bodyPr/>
        <a:lstStyle/>
        <a:p>
          <a:endParaRPr lang="hr-HR"/>
        </a:p>
      </dgm:t>
    </dgm:pt>
    <dgm:pt modelId="{6F40303E-23BD-4C4B-8C71-E3B061294195}" type="sibTrans" cxnId="{E1EF6A31-438A-40B4-B5B2-5860D162CB8B}">
      <dgm:prSet/>
      <dgm:spPr/>
      <dgm:t>
        <a:bodyPr/>
        <a:lstStyle/>
        <a:p>
          <a:endParaRPr lang="hr-HR"/>
        </a:p>
      </dgm:t>
    </dgm:pt>
    <dgm:pt modelId="{62CC5057-F6E1-46F7-B5B9-BE70C5689AB5}" type="pres">
      <dgm:prSet presAssocID="{3ECB9C54-2C6B-461F-AE32-D9953A1B8D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D534C1-D454-4AE2-8F6F-8E68950AA78D}" type="pres">
      <dgm:prSet presAssocID="{09BF56B9-D86A-425D-862F-E2B752210319}" presName="parentText" presStyleLbl="node1" presStyleIdx="0" presStyleCnt="1" custScaleY="117995" custLinFactNeighborY="-1575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1EF6A31-438A-40B4-B5B2-5860D162CB8B}" srcId="{3ECB9C54-2C6B-461F-AE32-D9953A1B8D5B}" destId="{09BF56B9-D86A-425D-862F-E2B752210319}" srcOrd="0" destOrd="0" parTransId="{8C536099-F6DB-4965-A7A6-99A1CE1D2476}" sibTransId="{6F40303E-23BD-4C4B-8C71-E3B061294195}"/>
    <dgm:cxn modelId="{3DA513B3-12A0-42FA-A7D5-BC77DEFC283D}" type="presOf" srcId="{09BF56B9-D86A-425D-862F-E2B752210319}" destId="{2AD534C1-D454-4AE2-8F6F-8E68950AA78D}" srcOrd="0" destOrd="0" presId="urn:microsoft.com/office/officeart/2005/8/layout/vList2"/>
    <dgm:cxn modelId="{367C9A80-70C9-4E18-A093-2AA9EFB02BCC}" type="presOf" srcId="{3ECB9C54-2C6B-461F-AE32-D9953A1B8D5B}" destId="{62CC5057-F6E1-46F7-B5B9-BE70C5689AB5}" srcOrd="0" destOrd="0" presId="urn:microsoft.com/office/officeart/2005/8/layout/vList2"/>
    <dgm:cxn modelId="{D10F9784-A8A0-4C77-8036-CEFA51B7B106}" type="presParOf" srcId="{62CC5057-F6E1-46F7-B5B9-BE70C5689AB5}" destId="{2AD534C1-D454-4AE2-8F6F-8E68950AA7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DCDCD9-3D62-46BF-88AF-58776C9B8D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AA16FF-4A94-471A-A6FD-44F967A1B0C4}">
      <dgm:prSet phldrT="[Text]"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Vrsta poziva</a:t>
          </a:r>
          <a:endParaRPr lang="en-US" b="1" dirty="0">
            <a:latin typeface="Myriad Pro Light SemiExt"/>
          </a:endParaRPr>
        </a:p>
      </dgm:t>
    </dgm:pt>
    <dgm:pt modelId="{08575763-3FD6-481E-8928-46B7BDF1149D}" type="parTrans" cxnId="{2E9C8556-76A9-4F4A-8774-E8DCD3D77F43}">
      <dgm:prSet/>
      <dgm:spPr/>
      <dgm:t>
        <a:bodyPr/>
        <a:lstStyle/>
        <a:p>
          <a:endParaRPr lang="en-US"/>
        </a:p>
      </dgm:t>
    </dgm:pt>
    <dgm:pt modelId="{9C138C69-74D8-4EE5-9826-7E7A60B9698C}" type="sibTrans" cxnId="{2E9C8556-76A9-4F4A-8774-E8DCD3D77F43}">
      <dgm:prSet/>
      <dgm:spPr/>
      <dgm:t>
        <a:bodyPr/>
        <a:lstStyle/>
        <a:p>
          <a:endParaRPr lang="en-US"/>
        </a:p>
      </dgm:t>
    </dgm:pt>
    <dgm:pt modelId="{33AC5DA6-B4F3-4EE5-9E95-D578D173E393}">
      <dgm:prSet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Planirani početak</a:t>
          </a:r>
        </a:p>
      </dgm:t>
    </dgm:pt>
    <dgm:pt modelId="{BAAFDC19-16E0-49C5-9BAB-5E4E337DF8F9}" type="parTrans" cxnId="{70DE07BB-9DF9-44AA-9555-7FB671CA3B9B}">
      <dgm:prSet/>
      <dgm:spPr/>
      <dgm:t>
        <a:bodyPr/>
        <a:lstStyle/>
        <a:p>
          <a:endParaRPr lang="en-US"/>
        </a:p>
      </dgm:t>
    </dgm:pt>
    <dgm:pt modelId="{CDB5A4F5-B5D9-40BE-8212-E8F2A70CCCDB}" type="sibTrans" cxnId="{70DE07BB-9DF9-44AA-9555-7FB671CA3B9B}">
      <dgm:prSet/>
      <dgm:spPr/>
      <dgm:t>
        <a:bodyPr/>
        <a:lstStyle/>
        <a:p>
          <a:endParaRPr lang="en-US"/>
        </a:p>
      </dgm:t>
    </dgm:pt>
    <dgm:pt modelId="{FC6FA7A3-653B-4A63-8E36-59AE8A8A363C}">
      <dgm:prSet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Ukupna sredstva</a:t>
          </a:r>
          <a:endParaRPr lang="hr-HR" b="1" dirty="0">
            <a:latin typeface="Myriad Pro Light SemiExt" charset="0"/>
            <a:cs typeface="Myriad Pro Light SemiExt" charset="0"/>
          </a:endParaRPr>
        </a:p>
      </dgm:t>
    </dgm:pt>
    <dgm:pt modelId="{4E923334-EC7D-4F3C-8BCD-9B247DF12AA3}" type="parTrans" cxnId="{CF3265E6-D28F-4548-BE9B-37230EDCF0A9}">
      <dgm:prSet/>
      <dgm:spPr/>
      <dgm:t>
        <a:bodyPr/>
        <a:lstStyle/>
        <a:p>
          <a:endParaRPr lang="en-US"/>
        </a:p>
      </dgm:t>
    </dgm:pt>
    <dgm:pt modelId="{2B956E88-DACE-48B6-9F01-4E1632786C65}" type="sibTrans" cxnId="{CF3265E6-D28F-4548-BE9B-37230EDCF0A9}">
      <dgm:prSet/>
      <dgm:spPr/>
      <dgm:t>
        <a:bodyPr/>
        <a:lstStyle/>
        <a:p>
          <a:endParaRPr lang="en-US"/>
        </a:p>
      </dgm:t>
    </dgm:pt>
    <dgm:pt modelId="{B83CD69C-2F28-416D-8530-0315406EEA7A}">
      <dgm:prSet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Sufinanciranje projekata:</a:t>
          </a:r>
        </a:p>
      </dgm:t>
    </dgm:pt>
    <dgm:pt modelId="{E8BF4C30-EDE8-456C-8B5F-3443548F25C7}" type="parTrans" cxnId="{366220E0-11A7-422D-B243-D68B701BF3EC}">
      <dgm:prSet/>
      <dgm:spPr/>
      <dgm:t>
        <a:bodyPr/>
        <a:lstStyle/>
        <a:p>
          <a:endParaRPr lang="en-US"/>
        </a:p>
      </dgm:t>
    </dgm:pt>
    <dgm:pt modelId="{582F9B02-374C-4D4E-9124-6F5A11C1110A}" type="sibTrans" cxnId="{366220E0-11A7-422D-B243-D68B701BF3EC}">
      <dgm:prSet/>
      <dgm:spPr/>
      <dgm:t>
        <a:bodyPr/>
        <a:lstStyle/>
        <a:p>
          <a:endParaRPr lang="en-US"/>
        </a:p>
      </dgm:t>
    </dgm:pt>
    <dgm:pt modelId="{00DDB550-B76C-4A91-9577-B5E89EBF6EFB}">
      <dgm:prSet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Vrste potpora</a:t>
          </a:r>
          <a:endParaRPr lang="hr-HR" b="1" dirty="0">
            <a:latin typeface="Myriad Pro Light SemiExt" charset="0"/>
            <a:cs typeface="Myriad Pro Light SemiExt" charset="0"/>
          </a:endParaRPr>
        </a:p>
      </dgm:t>
    </dgm:pt>
    <dgm:pt modelId="{EED682CE-CFEC-4D73-9DFA-DDF9CFEDE303}" type="parTrans" cxnId="{B5C34271-787D-44A6-8021-C88BE9EB9B05}">
      <dgm:prSet/>
      <dgm:spPr/>
      <dgm:t>
        <a:bodyPr/>
        <a:lstStyle/>
        <a:p>
          <a:endParaRPr lang="en-US"/>
        </a:p>
      </dgm:t>
    </dgm:pt>
    <dgm:pt modelId="{213099B1-54AD-4201-BC3F-7D989117B5E9}" type="sibTrans" cxnId="{B5C34271-787D-44A6-8021-C88BE9EB9B05}">
      <dgm:prSet/>
      <dgm:spPr/>
      <dgm:t>
        <a:bodyPr/>
        <a:lstStyle/>
        <a:p>
          <a:endParaRPr lang="en-US"/>
        </a:p>
      </dgm:t>
    </dgm:pt>
    <dgm:pt modelId="{1B3E8BD3-4A46-4F0F-BBB1-A970893DB615}">
      <dgm:prSet phldrT="[Text]" custT="1"/>
      <dgm:spPr/>
      <dgm:t>
        <a:bodyPr/>
        <a:lstStyle/>
        <a:p>
          <a:r>
            <a:rPr lang="hr-HR" sz="1800" b="0" dirty="0" smtClean="0">
              <a:latin typeface="Myriad Pro Light SemiExt" charset="0"/>
              <a:cs typeface="Myriad Pro Light SemiExt" charset="0"/>
            </a:rPr>
            <a:t>Otvoreni postupak/ trajni poziv</a:t>
          </a:r>
          <a:endParaRPr lang="en-US" sz="1800" b="0" dirty="0"/>
        </a:p>
      </dgm:t>
    </dgm:pt>
    <dgm:pt modelId="{917B77FB-57EC-44DD-AA19-4257598404C2}" type="parTrans" cxnId="{968CF0A3-A154-4DC8-98EF-2CE4F98C1DAF}">
      <dgm:prSet/>
      <dgm:spPr/>
      <dgm:t>
        <a:bodyPr/>
        <a:lstStyle/>
        <a:p>
          <a:endParaRPr lang="en-US"/>
        </a:p>
      </dgm:t>
    </dgm:pt>
    <dgm:pt modelId="{854419DB-809B-4C5B-8EBD-2D3E9FD87AA0}" type="sibTrans" cxnId="{968CF0A3-A154-4DC8-98EF-2CE4F98C1DAF}">
      <dgm:prSet/>
      <dgm:spPr/>
      <dgm:t>
        <a:bodyPr/>
        <a:lstStyle/>
        <a:p>
          <a:endParaRPr lang="en-US"/>
        </a:p>
      </dgm:t>
    </dgm:pt>
    <dgm:pt modelId="{3EE4D0B6-7810-4F81-9023-C0ADA9E4A2F4}">
      <dgm:prSet custT="1"/>
      <dgm:spPr/>
      <dgm:t>
        <a:bodyPr/>
        <a:lstStyle/>
        <a:p>
          <a:r>
            <a:rPr lang="hr-HR" sz="1800" b="0" dirty="0" smtClean="0">
              <a:latin typeface="Myriad Pro Light SemiExt" charset="0"/>
              <a:cs typeface="Myriad Pro Light SemiExt" charset="0"/>
            </a:rPr>
            <a:t>lipanj 2018. godine</a:t>
          </a:r>
        </a:p>
      </dgm:t>
    </dgm:pt>
    <dgm:pt modelId="{5A523BB0-2F2A-47AA-85CD-0C6D936EA959}" type="parTrans" cxnId="{379808C8-6766-44F8-8A8B-93DA3ADCB9D0}">
      <dgm:prSet/>
      <dgm:spPr/>
      <dgm:t>
        <a:bodyPr/>
        <a:lstStyle/>
        <a:p>
          <a:endParaRPr lang="en-US"/>
        </a:p>
      </dgm:t>
    </dgm:pt>
    <dgm:pt modelId="{C569A3D4-8AD0-4967-8ADA-49F53017AAC3}" type="sibTrans" cxnId="{379808C8-6766-44F8-8A8B-93DA3ADCB9D0}">
      <dgm:prSet/>
      <dgm:spPr/>
      <dgm:t>
        <a:bodyPr/>
        <a:lstStyle/>
        <a:p>
          <a:endParaRPr lang="en-US"/>
        </a:p>
      </dgm:t>
    </dgm:pt>
    <dgm:pt modelId="{03586010-DE31-4658-8AB4-0385BB806561}">
      <dgm:prSet custT="1"/>
      <dgm:spPr/>
      <dgm:t>
        <a:bodyPr/>
        <a:lstStyle/>
        <a:p>
          <a:r>
            <a:rPr lang="hr-HR" sz="1800" b="0" dirty="0" smtClean="0">
              <a:latin typeface="Myriad Pro Light SemiExt" charset="0"/>
              <a:cs typeface="Myriad Pro Light SemiExt" charset="0"/>
            </a:rPr>
            <a:t>20 milijuna kuna</a:t>
          </a:r>
          <a:endParaRPr lang="hr-HR" sz="1800" b="0" dirty="0">
            <a:latin typeface="Myriad Pro Light SemiExt" charset="0"/>
            <a:cs typeface="Myriad Pro Light SemiExt" charset="0"/>
          </a:endParaRPr>
        </a:p>
      </dgm:t>
    </dgm:pt>
    <dgm:pt modelId="{89514C6F-ABDB-4FB2-A3AE-4943E704B1E5}" type="parTrans" cxnId="{796B688D-9015-4D3C-9F5E-ECC0E2374B52}">
      <dgm:prSet/>
      <dgm:spPr/>
      <dgm:t>
        <a:bodyPr/>
        <a:lstStyle/>
        <a:p>
          <a:endParaRPr lang="en-US"/>
        </a:p>
      </dgm:t>
    </dgm:pt>
    <dgm:pt modelId="{B8FB8900-6A1C-4590-8DFB-18A052E463A1}" type="sibTrans" cxnId="{796B688D-9015-4D3C-9F5E-ECC0E2374B52}">
      <dgm:prSet/>
      <dgm:spPr/>
      <dgm:t>
        <a:bodyPr/>
        <a:lstStyle/>
        <a:p>
          <a:endParaRPr lang="en-US"/>
        </a:p>
      </dgm:t>
    </dgm:pt>
    <dgm:pt modelId="{162787EA-1FE2-4256-8573-0C9F2D350B11}">
      <dgm:prSet custT="1"/>
      <dgm:spPr/>
      <dgm:t>
        <a:bodyPr/>
        <a:lstStyle/>
        <a:p>
          <a:r>
            <a:rPr lang="hr-HR" sz="1800" b="0" dirty="0" smtClean="0">
              <a:latin typeface="Myriad Pro Light SemiExt" charset="0"/>
              <a:cs typeface="Myriad Pro Light SemiExt" charset="0"/>
            </a:rPr>
            <a:t>100% (ESF i Državni proračun)</a:t>
          </a:r>
        </a:p>
      </dgm:t>
    </dgm:pt>
    <dgm:pt modelId="{9E452BE3-3FBC-4FFC-8374-369E335FD399}" type="parTrans" cxnId="{6B22A253-57B5-49BC-B543-F8D54E953CC6}">
      <dgm:prSet/>
      <dgm:spPr/>
      <dgm:t>
        <a:bodyPr/>
        <a:lstStyle/>
        <a:p>
          <a:endParaRPr lang="en-US"/>
        </a:p>
      </dgm:t>
    </dgm:pt>
    <dgm:pt modelId="{77476788-FE62-41B0-80E5-ED230BA433DE}" type="sibTrans" cxnId="{6B22A253-57B5-49BC-B543-F8D54E953CC6}">
      <dgm:prSet/>
      <dgm:spPr/>
      <dgm:t>
        <a:bodyPr/>
        <a:lstStyle/>
        <a:p>
          <a:endParaRPr lang="en-US"/>
        </a:p>
      </dgm:t>
    </dgm:pt>
    <dgm:pt modelId="{91DDD9BA-C5B1-4E9B-A962-FAD4522C211E}">
      <dgm:prSet custT="1"/>
      <dgm:spPr/>
      <dgm:t>
        <a:bodyPr/>
        <a:lstStyle/>
        <a:p>
          <a:r>
            <a:rPr lang="hr-HR" sz="1800" b="0" i="1" dirty="0" smtClean="0">
              <a:latin typeface="Myriad Pro Light SemiExt" charset="0"/>
              <a:cs typeface="Myriad Pro Light SemiExt" charset="0"/>
            </a:rPr>
            <a:t>de minimis </a:t>
          </a:r>
          <a:r>
            <a:rPr lang="hr-HR" sz="1800" b="0" dirty="0" smtClean="0">
              <a:latin typeface="Myriad Pro Light SemiExt" charset="0"/>
              <a:cs typeface="Myriad Pro Light SemiExt" charset="0"/>
            </a:rPr>
            <a:t>(potpore male vrijednosti)</a:t>
          </a:r>
          <a:endParaRPr lang="hr-HR" sz="1800" b="0" dirty="0">
            <a:latin typeface="Myriad Pro Light SemiExt" charset="0"/>
            <a:cs typeface="Myriad Pro Light SemiExt" charset="0"/>
          </a:endParaRPr>
        </a:p>
      </dgm:t>
    </dgm:pt>
    <dgm:pt modelId="{7B071FEE-6570-4A47-9763-13B558AAA483}" type="parTrans" cxnId="{DE087CF2-66F6-434D-B9DB-18F0DAAAC0BA}">
      <dgm:prSet/>
      <dgm:spPr/>
      <dgm:t>
        <a:bodyPr/>
        <a:lstStyle/>
        <a:p>
          <a:endParaRPr lang="en-US"/>
        </a:p>
      </dgm:t>
    </dgm:pt>
    <dgm:pt modelId="{AF60D739-6782-46C3-9D29-7AF13D822275}" type="sibTrans" cxnId="{DE087CF2-66F6-434D-B9DB-18F0DAAAC0BA}">
      <dgm:prSet/>
      <dgm:spPr/>
      <dgm:t>
        <a:bodyPr/>
        <a:lstStyle/>
        <a:p>
          <a:endParaRPr lang="en-US"/>
        </a:p>
      </dgm:t>
    </dgm:pt>
    <dgm:pt modelId="{332D94C1-1299-4EC8-BDC8-F494E58AD509}">
      <dgm:prSet phldrT="[Text]"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Što?</a:t>
          </a:r>
          <a:endParaRPr lang="en-US" b="1" dirty="0" smtClean="0">
            <a:latin typeface="Myriad Pro Light SemiExt" charset="0"/>
            <a:cs typeface="Myriad Pro Light SemiExt" charset="0"/>
          </a:endParaRPr>
        </a:p>
      </dgm:t>
    </dgm:pt>
    <dgm:pt modelId="{E599EEE8-DF0D-48FB-9356-FCCAAF1059FC}" type="parTrans" cxnId="{B94FADC6-DDC6-4567-8A6B-67A9A73CA528}">
      <dgm:prSet/>
      <dgm:spPr/>
      <dgm:t>
        <a:bodyPr/>
        <a:lstStyle/>
        <a:p>
          <a:endParaRPr lang="en-US"/>
        </a:p>
      </dgm:t>
    </dgm:pt>
    <dgm:pt modelId="{FA2F833A-7C2D-4B31-98E4-6B89721F7027}" type="sibTrans" cxnId="{B94FADC6-DDC6-4567-8A6B-67A9A73CA528}">
      <dgm:prSet/>
      <dgm:spPr/>
      <dgm:t>
        <a:bodyPr/>
        <a:lstStyle/>
        <a:p>
          <a:endParaRPr lang="en-US"/>
        </a:p>
      </dgm:t>
    </dgm:pt>
    <dgm:pt modelId="{2F618436-BD6B-4F5A-897B-265FA95325F4}">
      <dgm:prSet custT="1"/>
      <dgm:spPr/>
      <dgm:t>
        <a:bodyPr/>
        <a:lstStyle/>
        <a:p>
          <a:r>
            <a:rPr lang="hr-HR" sz="1800" b="0" dirty="0" smtClean="0">
              <a:latin typeface="Myriad Pro Light SemiExt" charset="0"/>
              <a:cs typeface="Myriad Pro Light SemiExt" charset="0"/>
            </a:rPr>
            <a:t>Financijske potpore za projekte društvenog poduzetništva</a:t>
          </a:r>
          <a:endParaRPr lang="en-US" sz="1800" b="0" dirty="0"/>
        </a:p>
      </dgm:t>
    </dgm:pt>
    <dgm:pt modelId="{25D4895C-ED61-4C61-88E1-8088B720516B}" type="parTrans" cxnId="{443DFECA-46BC-4A33-BA46-D2B9E20AEF78}">
      <dgm:prSet/>
      <dgm:spPr/>
      <dgm:t>
        <a:bodyPr/>
        <a:lstStyle/>
        <a:p>
          <a:endParaRPr lang="en-US"/>
        </a:p>
      </dgm:t>
    </dgm:pt>
    <dgm:pt modelId="{40D6E0D3-9582-4FCB-B60E-B8C8DD974F4B}" type="sibTrans" cxnId="{443DFECA-46BC-4A33-BA46-D2B9E20AEF78}">
      <dgm:prSet/>
      <dgm:spPr/>
      <dgm:t>
        <a:bodyPr/>
        <a:lstStyle/>
        <a:p>
          <a:endParaRPr lang="en-US"/>
        </a:p>
      </dgm:t>
    </dgm:pt>
    <dgm:pt modelId="{F05DCD21-BFB2-4412-8A7A-977CE7AD5919}">
      <dgm:prSet/>
      <dgm:spPr/>
      <dgm:t>
        <a:bodyPr/>
        <a:lstStyle/>
        <a:p>
          <a:r>
            <a:rPr lang="hr-HR" b="1" dirty="0" smtClean="0">
              <a:latin typeface="Myriad Pro Light SemiExt" charset="0"/>
              <a:cs typeface="Myriad Pro Light SemiExt" charset="0"/>
            </a:rPr>
            <a:t>Prihvatljivi prijavitelji</a:t>
          </a:r>
          <a:endParaRPr lang="en-US" b="1" dirty="0">
            <a:latin typeface="Myriad Pro Light SemiExt"/>
          </a:endParaRPr>
        </a:p>
      </dgm:t>
    </dgm:pt>
    <dgm:pt modelId="{15996CE0-8709-4834-B9DF-54D8DAB9CA16}" type="parTrans" cxnId="{314771CB-B3AE-441A-9AA1-D11D33F2A148}">
      <dgm:prSet/>
      <dgm:spPr/>
      <dgm:t>
        <a:bodyPr/>
        <a:lstStyle/>
        <a:p>
          <a:endParaRPr lang="en-US"/>
        </a:p>
      </dgm:t>
    </dgm:pt>
    <dgm:pt modelId="{25DDABB2-EDB8-4ED5-825F-0B5E6231D241}" type="sibTrans" cxnId="{314771CB-B3AE-441A-9AA1-D11D33F2A148}">
      <dgm:prSet/>
      <dgm:spPr/>
      <dgm:t>
        <a:bodyPr/>
        <a:lstStyle/>
        <a:p>
          <a:endParaRPr lang="en-US"/>
        </a:p>
      </dgm:t>
    </dgm:pt>
    <dgm:pt modelId="{2F9973BA-38AD-4DA4-A993-7649D4CC7744}">
      <dgm:prSet custT="1"/>
      <dgm:spPr/>
      <dgm:t>
        <a:bodyPr/>
        <a:lstStyle/>
        <a:p>
          <a:r>
            <a:rPr lang="hr-HR" sz="1800" b="0" dirty="0" smtClean="0">
              <a:latin typeface="Myriad Pro Light SemiExt" charset="0"/>
              <a:cs typeface="Myriad Pro Light SemiExt" charset="0"/>
            </a:rPr>
            <a:t>udruge iz DR i zadruge hrvatskih branitelja</a:t>
          </a:r>
          <a:endParaRPr lang="en-US" sz="1800" b="0" dirty="0"/>
        </a:p>
      </dgm:t>
    </dgm:pt>
    <dgm:pt modelId="{9DAE4AF8-1533-477E-9AA6-9DAE3091C62B}" type="parTrans" cxnId="{04738605-4B99-4C42-BFCB-1301C455E4FC}">
      <dgm:prSet/>
      <dgm:spPr/>
      <dgm:t>
        <a:bodyPr/>
        <a:lstStyle/>
        <a:p>
          <a:endParaRPr lang="en-US"/>
        </a:p>
      </dgm:t>
    </dgm:pt>
    <dgm:pt modelId="{A7FE5FBE-1B51-49AB-9E08-8842D511515D}" type="sibTrans" cxnId="{04738605-4B99-4C42-BFCB-1301C455E4FC}">
      <dgm:prSet/>
      <dgm:spPr/>
      <dgm:t>
        <a:bodyPr/>
        <a:lstStyle/>
        <a:p>
          <a:endParaRPr lang="en-US"/>
        </a:p>
      </dgm:t>
    </dgm:pt>
    <dgm:pt modelId="{FCA71E83-89B6-48F8-9591-5BC50D36AB18}" type="pres">
      <dgm:prSet presAssocID="{ABDCDCD9-3D62-46BF-88AF-58776C9B8D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4B01E-4A47-4D05-8C2A-0827E4139750}" type="pres">
      <dgm:prSet presAssocID="{332D94C1-1299-4EC8-BDC8-F494E58AD509}" presName="linNode" presStyleCnt="0"/>
      <dgm:spPr/>
    </dgm:pt>
    <dgm:pt modelId="{872180BD-3B22-4CF1-AEAE-EA79D6151061}" type="pres">
      <dgm:prSet presAssocID="{332D94C1-1299-4EC8-BDC8-F494E58AD509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2E267-6BB4-40DF-8F57-6472D6746B4D}" type="pres">
      <dgm:prSet presAssocID="{332D94C1-1299-4EC8-BDC8-F494E58AD509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03A41-F92B-48EB-A662-649572AA1A2A}" type="pres">
      <dgm:prSet presAssocID="{FA2F833A-7C2D-4B31-98E4-6B89721F7027}" presName="sp" presStyleCnt="0"/>
      <dgm:spPr/>
    </dgm:pt>
    <dgm:pt modelId="{FC7989EE-FD99-4AA1-8387-D93F0FF28FDB}" type="pres">
      <dgm:prSet presAssocID="{F05DCD21-BFB2-4412-8A7A-977CE7AD5919}" presName="linNode" presStyleCnt="0"/>
      <dgm:spPr/>
    </dgm:pt>
    <dgm:pt modelId="{56034B85-DE4A-4C2C-A257-01C251E30D18}" type="pres">
      <dgm:prSet presAssocID="{F05DCD21-BFB2-4412-8A7A-977CE7AD591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2409-A041-4D21-BFE0-BEC304DFC7BE}" type="pres">
      <dgm:prSet presAssocID="{F05DCD21-BFB2-4412-8A7A-977CE7AD591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918F2-5A00-475D-BE6B-520DC8F38132}" type="pres">
      <dgm:prSet presAssocID="{25DDABB2-EDB8-4ED5-825F-0B5E6231D241}" presName="sp" presStyleCnt="0"/>
      <dgm:spPr/>
    </dgm:pt>
    <dgm:pt modelId="{BE545A64-F0B9-4518-B9D3-38D6DAC5C738}" type="pres">
      <dgm:prSet presAssocID="{44AA16FF-4A94-471A-A6FD-44F967A1B0C4}" presName="linNode" presStyleCnt="0"/>
      <dgm:spPr/>
    </dgm:pt>
    <dgm:pt modelId="{D396A49C-25B2-43C7-856C-8FF6B9897B93}" type="pres">
      <dgm:prSet presAssocID="{44AA16FF-4A94-471A-A6FD-44F967A1B0C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15C58-019E-4400-BBAD-15BFC0E034FF}" type="pres">
      <dgm:prSet presAssocID="{44AA16FF-4A94-471A-A6FD-44F967A1B0C4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63601-ABBF-42E3-A5B0-2A341A933AE8}" type="pres">
      <dgm:prSet presAssocID="{9C138C69-74D8-4EE5-9826-7E7A60B9698C}" presName="sp" presStyleCnt="0"/>
      <dgm:spPr/>
    </dgm:pt>
    <dgm:pt modelId="{2E47F3EC-024E-4F49-B04F-1EA927C8E171}" type="pres">
      <dgm:prSet presAssocID="{33AC5DA6-B4F3-4EE5-9E95-D578D173E393}" presName="linNode" presStyleCnt="0"/>
      <dgm:spPr/>
    </dgm:pt>
    <dgm:pt modelId="{3E42AA4B-792F-4E64-8294-9AF47D014971}" type="pres">
      <dgm:prSet presAssocID="{33AC5DA6-B4F3-4EE5-9E95-D578D173E393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9B0CC-24A9-47D7-B0A4-F1482B242655}" type="pres">
      <dgm:prSet presAssocID="{33AC5DA6-B4F3-4EE5-9E95-D578D173E393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5DE5B-1736-42C0-A088-531F0885BEFD}" type="pres">
      <dgm:prSet presAssocID="{CDB5A4F5-B5D9-40BE-8212-E8F2A70CCCDB}" presName="sp" presStyleCnt="0"/>
      <dgm:spPr/>
    </dgm:pt>
    <dgm:pt modelId="{F5E7CD5F-563C-4F65-8A75-564BA4251F93}" type="pres">
      <dgm:prSet presAssocID="{FC6FA7A3-653B-4A63-8E36-59AE8A8A363C}" presName="linNode" presStyleCnt="0"/>
      <dgm:spPr/>
    </dgm:pt>
    <dgm:pt modelId="{ADDA3549-0F98-485D-88F3-A9D09564993A}" type="pres">
      <dgm:prSet presAssocID="{FC6FA7A3-653B-4A63-8E36-59AE8A8A363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73A74-B401-4B38-966C-23D338027028}" type="pres">
      <dgm:prSet presAssocID="{FC6FA7A3-653B-4A63-8E36-59AE8A8A363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58B58-293B-41D5-93AE-6F970DF75831}" type="pres">
      <dgm:prSet presAssocID="{2B956E88-DACE-48B6-9F01-4E1632786C65}" presName="sp" presStyleCnt="0"/>
      <dgm:spPr/>
    </dgm:pt>
    <dgm:pt modelId="{FF5DB221-640C-4AAF-A9C4-A438F04127C1}" type="pres">
      <dgm:prSet presAssocID="{B83CD69C-2F28-416D-8530-0315406EEA7A}" presName="linNode" presStyleCnt="0"/>
      <dgm:spPr/>
    </dgm:pt>
    <dgm:pt modelId="{98303B57-C281-4863-BBF9-7FF93C63C2BF}" type="pres">
      <dgm:prSet presAssocID="{B83CD69C-2F28-416D-8530-0315406EEA7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55B97-3702-4B3B-9C66-03F05752E7A5}" type="pres">
      <dgm:prSet presAssocID="{B83CD69C-2F28-416D-8530-0315406EEA7A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14317-9D91-4733-AD92-8049B35D41D1}" type="pres">
      <dgm:prSet presAssocID="{582F9B02-374C-4D4E-9124-6F5A11C1110A}" presName="sp" presStyleCnt="0"/>
      <dgm:spPr/>
    </dgm:pt>
    <dgm:pt modelId="{7183F9EE-5712-49A7-93F1-B63AB71D27A3}" type="pres">
      <dgm:prSet presAssocID="{00DDB550-B76C-4A91-9577-B5E89EBF6EFB}" presName="linNode" presStyleCnt="0"/>
      <dgm:spPr/>
    </dgm:pt>
    <dgm:pt modelId="{6E97FE41-20F0-4B2B-A7D1-676EA739D76E}" type="pres">
      <dgm:prSet presAssocID="{00DDB550-B76C-4A91-9577-B5E89EBF6EFB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D20F0-FC1D-41CC-BA0F-7F9080CA8136}" type="pres">
      <dgm:prSet presAssocID="{00DDB550-B76C-4A91-9577-B5E89EBF6EFB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808C8-6766-44F8-8A8B-93DA3ADCB9D0}" srcId="{33AC5DA6-B4F3-4EE5-9E95-D578D173E393}" destId="{3EE4D0B6-7810-4F81-9023-C0ADA9E4A2F4}" srcOrd="0" destOrd="0" parTransId="{5A523BB0-2F2A-47AA-85CD-0C6D936EA959}" sibTransId="{C569A3D4-8AD0-4967-8ADA-49F53017AAC3}"/>
    <dgm:cxn modelId="{E7AA8B43-AFEC-42B3-A258-0CF28BD04628}" type="presOf" srcId="{2F9973BA-38AD-4DA4-A993-7649D4CC7744}" destId="{C7672409-A041-4D21-BFE0-BEC304DFC7BE}" srcOrd="0" destOrd="0" presId="urn:microsoft.com/office/officeart/2005/8/layout/vList5"/>
    <dgm:cxn modelId="{B94FADC6-DDC6-4567-8A6B-67A9A73CA528}" srcId="{ABDCDCD9-3D62-46BF-88AF-58776C9B8D2F}" destId="{332D94C1-1299-4EC8-BDC8-F494E58AD509}" srcOrd="0" destOrd="0" parTransId="{E599EEE8-DF0D-48FB-9356-FCCAAF1059FC}" sibTransId="{FA2F833A-7C2D-4B31-98E4-6B89721F7027}"/>
    <dgm:cxn modelId="{F8928461-67D0-4F72-8E75-F9C65BDF0EBA}" type="presOf" srcId="{ABDCDCD9-3D62-46BF-88AF-58776C9B8D2F}" destId="{FCA71E83-89B6-48F8-9591-5BC50D36AB18}" srcOrd="0" destOrd="0" presId="urn:microsoft.com/office/officeart/2005/8/layout/vList5"/>
    <dgm:cxn modelId="{1EBF7692-9E1A-464C-B95A-F2BB60C0726F}" type="presOf" srcId="{2F618436-BD6B-4F5A-897B-265FA95325F4}" destId="{6272E267-6BB4-40DF-8F57-6472D6746B4D}" srcOrd="0" destOrd="0" presId="urn:microsoft.com/office/officeart/2005/8/layout/vList5"/>
    <dgm:cxn modelId="{968CF0A3-A154-4DC8-98EF-2CE4F98C1DAF}" srcId="{44AA16FF-4A94-471A-A6FD-44F967A1B0C4}" destId="{1B3E8BD3-4A46-4F0F-BBB1-A970893DB615}" srcOrd="0" destOrd="0" parTransId="{917B77FB-57EC-44DD-AA19-4257598404C2}" sibTransId="{854419DB-809B-4C5B-8EBD-2D3E9FD87AA0}"/>
    <dgm:cxn modelId="{6B22A253-57B5-49BC-B543-F8D54E953CC6}" srcId="{B83CD69C-2F28-416D-8530-0315406EEA7A}" destId="{162787EA-1FE2-4256-8573-0C9F2D350B11}" srcOrd="0" destOrd="0" parTransId="{9E452BE3-3FBC-4FFC-8374-369E335FD399}" sibTransId="{77476788-FE62-41B0-80E5-ED230BA433DE}"/>
    <dgm:cxn modelId="{BAEA8E5E-AE55-4996-9404-8122390AB8EE}" type="presOf" srcId="{33AC5DA6-B4F3-4EE5-9E95-D578D173E393}" destId="{3E42AA4B-792F-4E64-8294-9AF47D014971}" srcOrd="0" destOrd="0" presId="urn:microsoft.com/office/officeart/2005/8/layout/vList5"/>
    <dgm:cxn modelId="{DE087CF2-66F6-434D-B9DB-18F0DAAAC0BA}" srcId="{00DDB550-B76C-4A91-9577-B5E89EBF6EFB}" destId="{91DDD9BA-C5B1-4E9B-A962-FAD4522C211E}" srcOrd="0" destOrd="0" parTransId="{7B071FEE-6570-4A47-9763-13B558AAA483}" sibTransId="{AF60D739-6782-46C3-9D29-7AF13D822275}"/>
    <dgm:cxn modelId="{314771CB-B3AE-441A-9AA1-D11D33F2A148}" srcId="{ABDCDCD9-3D62-46BF-88AF-58776C9B8D2F}" destId="{F05DCD21-BFB2-4412-8A7A-977CE7AD5919}" srcOrd="1" destOrd="0" parTransId="{15996CE0-8709-4834-B9DF-54D8DAB9CA16}" sibTransId="{25DDABB2-EDB8-4ED5-825F-0B5E6231D241}"/>
    <dgm:cxn modelId="{796B688D-9015-4D3C-9F5E-ECC0E2374B52}" srcId="{FC6FA7A3-653B-4A63-8E36-59AE8A8A363C}" destId="{03586010-DE31-4658-8AB4-0385BB806561}" srcOrd="0" destOrd="0" parTransId="{89514C6F-ABDB-4FB2-A3AE-4943E704B1E5}" sibTransId="{B8FB8900-6A1C-4590-8DFB-18A052E463A1}"/>
    <dgm:cxn modelId="{04738605-4B99-4C42-BFCB-1301C455E4FC}" srcId="{F05DCD21-BFB2-4412-8A7A-977CE7AD5919}" destId="{2F9973BA-38AD-4DA4-A993-7649D4CC7744}" srcOrd="0" destOrd="0" parTransId="{9DAE4AF8-1533-477E-9AA6-9DAE3091C62B}" sibTransId="{A7FE5FBE-1B51-49AB-9E08-8842D511515D}"/>
    <dgm:cxn modelId="{5484ACD4-33D3-47DA-9200-ACF0C6F63B22}" type="presOf" srcId="{91DDD9BA-C5B1-4E9B-A962-FAD4522C211E}" destId="{1BED20F0-FC1D-41CC-BA0F-7F9080CA8136}" srcOrd="0" destOrd="0" presId="urn:microsoft.com/office/officeart/2005/8/layout/vList5"/>
    <dgm:cxn modelId="{D367528E-889B-464A-BE3A-9A3C99ED5753}" type="presOf" srcId="{F05DCD21-BFB2-4412-8A7A-977CE7AD5919}" destId="{56034B85-DE4A-4C2C-A257-01C251E30D18}" srcOrd="0" destOrd="0" presId="urn:microsoft.com/office/officeart/2005/8/layout/vList5"/>
    <dgm:cxn modelId="{CCE3E63C-2CED-45AD-8BA3-58F42979E307}" type="presOf" srcId="{3EE4D0B6-7810-4F81-9023-C0ADA9E4A2F4}" destId="{2ED9B0CC-24A9-47D7-B0A4-F1482B242655}" srcOrd="0" destOrd="0" presId="urn:microsoft.com/office/officeart/2005/8/layout/vList5"/>
    <dgm:cxn modelId="{02056450-8A33-4A1A-94EC-DA8CDDC5E121}" type="presOf" srcId="{332D94C1-1299-4EC8-BDC8-F494E58AD509}" destId="{872180BD-3B22-4CF1-AEAE-EA79D6151061}" srcOrd="0" destOrd="0" presId="urn:microsoft.com/office/officeart/2005/8/layout/vList5"/>
    <dgm:cxn modelId="{AD4C405B-318B-4089-B3FC-0C7FCF51F6B8}" type="presOf" srcId="{44AA16FF-4A94-471A-A6FD-44F967A1B0C4}" destId="{D396A49C-25B2-43C7-856C-8FF6B9897B93}" srcOrd="0" destOrd="0" presId="urn:microsoft.com/office/officeart/2005/8/layout/vList5"/>
    <dgm:cxn modelId="{15CD3222-E5B8-4989-A102-88DE7D9A9BE1}" type="presOf" srcId="{1B3E8BD3-4A46-4F0F-BBB1-A970893DB615}" destId="{C8A15C58-019E-4400-BBAD-15BFC0E034FF}" srcOrd="0" destOrd="0" presId="urn:microsoft.com/office/officeart/2005/8/layout/vList5"/>
    <dgm:cxn modelId="{CF3265E6-D28F-4548-BE9B-37230EDCF0A9}" srcId="{ABDCDCD9-3D62-46BF-88AF-58776C9B8D2F}" destId="{FC6FA7A3-653B-4A63-8E36-59AE8A8A363C}" srcOrd="4" destOrd="0" parTransId="{4E923334-EC7D-4F3C-8BCD-9B247DF12AA3}" sibTransId="{2B956E88-DACE-48B6-9F01-4E1632786C65}"/>
    <dgm:cxn modelId="{A8F1D482-BC87-40BF-8A27-4DE8AC5AB798}" type="presOf" srcId="{162787EA-1FE2-4256-8573-0C9F2D350B11}" destId="{FDD55B97-3702-4B3B-9C66-03F05752E7A5}" srcOrd="0" destOrd="0" presId="urn:microsoft.com/office/officeart/2005/8/layout/vList5"/>
    <dgm:cxn modelId="{DD9A4847-3959-4A07-A806-06CCA46C85E6}" type="presOf" srcId="{FC6FA7A3-653B-4A63-8E36-59AE8A8A363C}" destId="{ADDA3549-0F98-485D-88F3-A9D09564993A}" srcOrd="0" destOrd="0" presId="urn:microsoft.com/office/officeart/2005/8/layout/vList5"/>
    <dgm:cxn modelId="{B5C34271-787D-44A6-8021-C88BE9EB9B05}" srcId="{ABDCDCD9-3D62-46BF-88AF-58776C9B8D2F}" destId="{00DDB550-B76C-4A91-9577-B5E89EBF6EFB}" srcOrd="6" destOrd="0" parTransId="{EED682CE-CFEC-4D73-9DFA-DDF9CFEDE303}" sibTransId="{213099B1-54AD-4201-BC3F-7D989117B5E9}"/>
    <dgm:cxn modelId="{70DE07BB-9DF9-44AA-9555-7FB671CA3B9B}" srcId="{ABDCDCD9-3D62-46BF-88AF-58776C9B8D2F}" destId="{33AC5DA6-B4F3-4EE5-9E95-D578D173E393}" srcOrd="3" destOrd="0" parTransId="{BAAFDC19-16E0-49C5-9BAB-5E4E337DF8F9}" sibTransId="{CDB5A4F5-B5D9-40BE-8212-E8F2A70CCCDB}"/>
    <dgm:cxn modelId="{54FA50DF-0F6E-4D11-9BA5-A13C1A986FAE}" type="presOf" srcId="{00DDB550-B76C-4A91-9577-B5E89EBF6EFB}" destId="{6E97FE41-20F0-4B2B-A7D1-676EA739D76E}" srcOrd="0" destOrd="0" presId="urn:microsoft.com/office/officeart/2005/8/layout/vList5"/>
    <dgm:cxn modelId="{AC21CB42-9D71-4851-A40D-6359B3188DA2}" type="presOf" srcId="{B83CD69C-2F28-416D-8530-0315406EEA7A}" destId="{98303B57-C281-4863-BBF9-7FF93C63C2BF}" srcOrd="0" destOrd="0" presId="urn:microsoft.com/office/officeart/2005/8/layout/vList5"/>
    <dgm:cxn modelId="{366220E0-11A7-422D-B243-D68B701BF3EC}" srcId="{ABDCDCD9-3D62-46BF-88AF-58776C9B8D2F}" destId="{B83CD69C-2F28-416D-8530-0315406EEA7A}" srcOrd="5" destOrd="0" parTransId="{E8BF4C30-EDE8-456C-8B5F-3443548F25C7}" sibTransId="{582F9B02-374C-4D4E-9124-6F5A11C1110A}"/>
    <dgm:cxn modelId="{443DFECA-46BC-4A33-BA46-D2B9E20AEF78}" srcId="{332D94C1-1299-4EC8-BDC8-F494E58AD509}" destId="{2F618436-BD6B-4F5A-897B-265FA95325F4}" srcOrd="0" destOrd="0" parTransId="{25D4895C-ED61-4C61-88E1-8088B720516B}" sibTransId="{40D6E0D3-9582-4FCB-B60E-B8C8DD974F4B}"/>
    <dgm:cxn modelId="{62E1E7F0-7600-4698-8C4C-B8CFFDBC9B3B}" type="presOf" srcId="{03586010-DE31-4658-8AB4-0385BB806561}" destId="{64673A74-B401-4B38-966C-23D338027028}" srcOrd="0" destOrd="0" presId="urn:microsoft.com/office/officeart/2005/8/layout/vList5"/>
    <dgm:cxn modelId="{2E9C8556-76A9-4F4A-8774-E8DCD3D77F43}" srcId="{ABDCDCD9-3D62-46BF-88AF-58776C9B8D2F}" destId="{44AA16FF-4A94-471A-A6FD-44F967A1B0C4}" srcOrd="2" destOrd="0" parTransId="{08575763-3FD6-481E-8928-46B7BDF1149D}" sibTransId="{9C138C69-74D8-4EE5-9826-7E7A60B9698C}"/>
    <dgm:cxn modelId="{4400C99D-2954-4FE0-925F-EF9F70427D5F}" type="presParOf" srcId="{FCA71E83-89B6-48F8-9591-5BC50D36AB18}" destId="{7434B01E-4A47-4D05-8C2A-0827E4139750}" srcOrd="0" destOrd="0" presId="urn:microsoft.com/office/officeart/2005/8/layout/vList5"/>
    <dgm:cxn modelId="{1E7ED200-7D53-43A9-86F9-BE3EE97C16FB}" type="presParOf" srcId="{7434B01E-4A47-4D05-8C2A-0827E4139750}" destId="{872180BD-3B22-4CF1-AEAE-EA79D6151061}" srcOrd="0" destOrd="0" presId="urn:microsoft.com/office/officeart/2005/8/layout/vList5"/>
    <dgm:cxn modelId="{E52F30AA-A69D-4E6A-A952-E51F1893F926}" type="presParOf" srcId="{7434B01E-4A47-4D05-8C2A-0827E4139750}" destId="{6272E267-6BB4-40DF-8F57-6472D6746B4D}" srcOrd="1" destOrd="0" presId="urn:microsoft.com/office/officeart/2005/8/layout/vList5"/>
    <dgm:cxn modelId="{D680E63C-D157-4987-8884-9AAFC74C3429}" type="presParOf" srcId="{FCA71E83-89B6-48F8-9591-5BC50D36AB18}" destId="{18803A41-F92B-48EB-A662-649572AA1A2A}" srcOrd="1" destOrd="0" presId="urn:microsoft.com/office/officeart/2005/8/layout/vList5"/>
    <dgm:cxn modelId="{D01D7F05-D630-4ACB-881A-D9135FF5B505}" type="presParOf" srcId="{FCA71E83-89B6-48F8-9591-5BC50D36AB18}" destId="{FC7989EE-FD99-4AA1-8387-D93F0FF28FDB}" srcOrd="2" destOrd="0" presId="urn:microsoft.com/office/officeart/2005/8/layout/vList5"/>
    <dgm:cxn modelId="{1F016E57-2F08-4C8A-BB04-04144B5D373C}" type="presParOf" srcId="{FC7989EE-FD99-4AA1-8387-D93F0FF28FDB}" destId="{56034B85-DE4A-4C2C-A257-01C251E30D18}" srcOrd="0" destOrd="0" presId="urn:microsoft.com/office/officeart/2005/8/layout/vList5"/>
    <dgm:cxn modelId="{720764CD-3420-4FF9-BD3C-4074EE16DFE8}" type="presParOf" srcId="{FC7989EE-FD99-4AA1-8387-D93F0FF28FDB}" destId="{C7672409-A041-4D21-BFE0-BEC304DFC7BE}" srcOrd="1" destOrd="0" presId="urn:microsoft.com/office/officeart/2005/8/layout/vList5"/>
    <dgm:cxn modelId="{4977FE96-34F0-429C-AF76-4BA8B3E7E6AC}" type="presParOf" srcId="{FCA71E83-89B6-48F8-9591-5BC50D36AB18}" destId="{AB0918F2-5A00-475D-BE6B-520DC8F38132}" srcOrd="3" destOrd="0" presId="urn:microsoft.com/office/officeart/2005/8/layout/vList5"/>
    <dgm:cxn modelId="{004789D1-F129-449A-A4CB-8A7C5C562CA8}" type="presParOf" srcId="{FCA71E83-89B6-48F8-9591-5BC50D36AB18}" destId="{BE545A64-F0B9-4518-B9D3-38D6DAC5C738}" srcOrd="4" destOrd="0" presId="urn:microsoft.com/office/officeart/2005/8/layout/vList5"/>
    <dgm:cxn modelId="{1B538D30-960D-44CD-8314-158EDF84B987}" type="presParOf" srcId="{BE545A64-F0B9-4518-B9D3-38D6DAC5C738}" destId="{D396A49C-25B2-43C7-856C-8FF6B9897B93}" srcOrd="0" destOrd="0" presId="urn:microsoft.com/office/officeart/2005/8/layout/vList5"/>
    <dgm:cxn modelId="{CC7E2779-9059-416A-8CB4-3F292456D5DE}" type="presParOf" srcId="{BE545A64-F0B9-4518-B9D3-38D6DAC5C738}" destId="{C8A15C58-019E-4400-BBAD-15BFC0E034FF}" srcOrd="1" destOrd="0" presId="urn:microsoft.com/office/officeart/2005/8/layout/vList5"/>
    <dgm:cxn modelId="{C7B4FA37-220C-4EBF-BAA3-2D489DDFC4E2}" type="presParOf" srcId="{FCA71E83-89B6-48F8-9591-5BC50D36AB18}" destId="{33463601-ABBF-42E3-A5B0-2A341A933AE8}" srcOrd="5" destOrd="0" presId="urn:microsoft.com/office/officeart/2005/8/layout/vList5"/>
    <dgm:cxn modelId="{481BEC20-3865-48FF-AA38-A64CF9AFD562}" type="presParOf" srcId="{FCA71E83-89B6-48F8-9591-5BC50D36AB18}" destId="{2E47F3EC-024E-4F49-B04F-1EA927C8E171}" srcOrd="6" destOrd="0" presId="urn:microsoft.com/office/officeart/2005/8/layout/vList5"/>
    <dgm:cxn modelId="{8495916C-013A-474A-BE65-B33D2C7369B7}" type="presParOf" srcId="{2E47F3EC-024E-4F49-B04F-1EA927C8E171}" destId="{3E42AA4B-792F-4E64-8294-9AF47D014971}" srcOrd="0" destOrd="0" presId="urn:microsoft.com/office/officeart/2005/8/layout/vList5"/>
    <dgm:cxn modelId="{6B9A37D7-521A-42AA-BCAE-F6C13DEB644F}" type="presParOf" srcId="{2E47F3EC-024E-4F49-B04F-1EA927C8E171}" destId="{2ED9B0CC-24A9-47D7-B0A4-F1482B242655}" srcOrd="1" destOrd="0" presId="urn:microsoft.com/office/officeart/2005/8/layout/vList5"/>
    <dgm:cxn modelId="{A0A0CDE8-6722-4C1A-B81A-BEE6D9BBF61C}" type="presParOf" srcId="{FCA71E83-89B6-48F8-9591-5BC50D36AB18}" destId="{9655DE5B-1736-42C0-A088-531F0885BEFD}" srcOrd="7" destOrd="0" presId="urn:microsoft.com/office/officeart/2005/8/layout/vList5"/>
    <dgm:cxn modelId="{8D7A8C28-3E35-49A7-A9E0-71CB496CA16A}" type="presParOf" srcId="{FCA71E83-89B6-48F8-9591-5BC50D36AB18}" destId="{F5E7CD5F-563C-4F65-8A75-564BA4251F93}" srcOrd="8" destOrd="0" presId="urn:microsoft.com/office/officeart/2005/8/layout/vList5"/>
    <dgm:cxn modelId="{0B1F2D0E-06F1-41D5-BCEA-19559E8F58A5}" type="presParOf" srcId="{F5E7CD5F-563C-4F65-8A75-564BA4251F93}" destId="{ADDA3549-0F98-485D-88F3-A9D09564993A}" srcOrd="0" destOrd="0" presId="urn:microsoft.com/office/officeart/2005/8/layout/vList5"/>
    <dgm:cxn modelId="{0E3F3BEB-9AC9-4F17-86ED-7334810B5F6B}" type="presParOf" srcId="{F5E7CD5F-563C-4F65-8A75-564BA4251F93}" destId="{64673A74-B401-4B38-966C-23D338027028}" srcOrd="1" destOrd="0" presId="urn:microsoft.com/office/officeart/2005/8/layout/vList5"/>
    <dgm:cxn modelId="{22276072-B00D-4CF1-A900-5F1DC5087CC3}" type="presParOf" srcId="{FCA71E83-89B6-48F8-9591-5BC50D36AB18}" destId="{DB758B58-293B-41D5-93AE-6F970DF75831}" srcOrd="9" destOrd="0" presId="urn:microsoft.com/office/officeart/2005/8/layout/vList5"/>
    <dgm:cxn modelId="{B3E5EF6E-AA58-4CF1-867B-2D1BB5334D9F}" type="presParOf" srcId="{FCA71E83-89B6-48F8-9591-5BC50D36AB18}" destId="{FF5DB221-640C-4AAF-A9C4-A438F04127C1}" srcOrd="10" destOrd="0" presId="urn:microsoft.com/office/officeart/2005/8/layout/vList5"/>
    <dgm:cxn modelId="{6229B4C2-7F12-4F09-839B-3CEC39E84B58}" type="presParOf" srcId="{FF5DB221-640C-4AAF-A9C4-A438F04127C1}" destId="{98303B57-C281-4863-BBF9-7FF93C63C2BF}" srcOrd="0" destOrd="0" presId="urn:microsoft.com/office/officeart/2005/8/layout/vList5"/>
    <dgm:cxn modelId="{1FEDF7AB-CFE0-475A-9459-23C079A57743}" type="presParOf" srcId="{FF5DB221-640C-4AAF-A9C4-A438F04127C1}" destId="{FDD55B97-3702-4B3B-9C66-03F05752E7A5}" srcOrd="1" destOrd="0" presId="urn:microsoft.com/office/officeart/2005/8/layout/vList5"/>
    <dgm:cxn modelId="{0C6A5D9C-5439-4863-BB9F-C526D114202B}" type="presParOf" srcId="{FCA71E83-89B6-48F8-9591-5BC50D36AB18}" destId="{67814317-9D91-4733-AD92-8049B35D41D1}" srcOrd="11" destOrd="0" presId="urn:microsoft.com/office/officeart/2005/8/layout/vList5"/>
    <dgm:cxn modelId="{135698D4-09FD-4D28-84E7-5C6AC7731773}" type="presParOf" srcId="{FCA71E83-89B6-48F8-9591-5BC50D36AB18}" destId="{7183F9EE-5712-49A7-93F1-B63AB71D27A3}" srcOrd="12" destOrd="0" presId="urn:microsoft.com/office/officeart/2005/8/layout/vList5"/>
    <dgm:cxn modelId="{5F9EC18B-9541-40AB-8151-9ABA087207AF}" type="presParOf" srcId="{7183F9EE-5712-49A7-93F1-B63AB71D27A3}" destId="{6E97FE41-20F0-4B2B-A7D1-676EA739D76E}" srcOrd="0" destOrd="0" presId="urn:microsoft.com/office/officeart/2005/8/layout/vList5"/>
    <dgm:cxn modelId="{8E99C74D-D28D-434E-817D-86A5B70D5C5A}" type="presParOf" srcId="{7183F9EE-5712-49A7-93F1-B63AB71D27A3}" destId="{1BED20F0-FC1D-41CC-BA0F-7F9080CA81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279D6-BAA7-472B-B35C-57C1CE71FE7B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2BF28C54-B21B-4CF9-B7DE-BDDAC42160CF}">
      <dgm:prSet phldrT="[Tekst]" custT="1"/>
      <dgm:spPr/>
      <dgm:t>
        <a:bodyPr/>
        <a:lstStyle/>
        <a:p>
          <a:r>
            <a:rPr lang="hr-HR" sz="2400" dirty="0" smtClean="0"/>
            <a:t>PRIHVATLJIVI TROŠKOVI</a:t>
          </a:r>
          <a:endParaRPr lang="hr-HR" sz="2800" dirty="0"/>
        </a:p>
      </dgm:t>
    </dgm:pt>
    <dgm:pt modelId="{5DB965A3-A1ED-423A-AA18-1532050071ED}" type="parTrans" cxnId="{1BE106EA-209D-4238-816E-339239D877B6}">
      <dgm:prSet/>
      <dgm:spPr/>
      <dgm:t>
        <a:bodyPr/>
        <a:lstStyle/>
        <a:p>
          <a:endParaRPr lang="hr-HR"/>
        </a:p>
      </dgm:t>
    </dgm:pt>
    <dgm:pt modelId="{45E4BCE1-B9FC-4F2B-B8FD-B7740576E722}" type="sibTrans" cxnId="{1BE106EA-209D-4238-816E-339239D877B6}">
      <dgm:prSet/>
      <dgm:spPr/>
      <dgm:t>
        <a:bodyPr/>
        <a:lstStyle/>
        <a:p>
          <a:endParaRPr lang="hr-HR"/>
        </a:p>
      </dgm:t>
    </dgm:pt>
    <dgm:pt modelId="{492155FC-E4DF-4E04-91E0-79708B28F8F0}">
      <dgm:prSet phldrT="[Tekst]" custT="1"/>
      <dgm:spPr/>
      <dgm:t>
        <a:bodyPr/>
        <a:lstStyle/>
        <a:p>
          <a:r>
            <a:rPr lang="hr-HR" sz="1600" dirty="0" smtClean="0"/>
            <a:t>Nabava nove opreme </a:t>
          </a:r>
          <a:endParaRPr lang="hr-HR" sz="1600" dirty="0"/>
        </a:p>
      </dgm:t>
    </dgm:pt>
    <dgm:pt modelId="{6F082521-6E26-48FF-92EA-20949C5D806B}" type="parTrans" cxnId="{8C509C01-60A2-4B38-B6EF-99B9C9235188}">
      <dgm:prSet/>
      <dgm:spPr/>
      <dgm:t>
        <a:bodyPr/>
        <a:lstStyle/>
        <a:p>
          <a:endParaRPr lang="hr-HR"/>
        </a:p>
      </dgm:t>
    </dgm:pt>
    <dgm:pt modelId="{E05A2FBD-F308-4221-8DC7-4E3301338A00}" type="sibTrans" cxnId="{8C509C01-60A2-4B38-B6EF-99B9C9235188}">
      <dgm:prSet/>
      <dgm:spPr/>
      <dgm:t>
        <a:bodyPr/>
        <a:lstStyle/>
        <a:p>
          <a:endParaRPr lang="hr-HR"/>
        </a:p>
      </dgm:t>
    </dgm:pt>
    <dgm:pt modelId="{E7E412FB-D142-4F8C-AF8F-596738DEB201}">
      <dgm:prSet phldrT="[Tekst]" custT="1"/>
      <dgm:spPr/>
      <dgm:t>
        <a:bodyPr/>
        <a:lstStyle/>
        <a:p>
          <a:r>
            <a:rPr lang="hr-HR" sz="1600" dirty="0" smtClean="0"/>
            <a:t>Troškovi rada zaposlenih na projektu</a:t>
          </a:r>
          <a:endParaRPr lang="hr-HR" sz="1600" dirty="0"/>
        </a:p>
      </dgm:t>
    </dgm:pt>
    <dgm:pt modelId="{2EF52D04-0680-4BBF-97C3-72CF3C7D9BEC}" type="parTrans" cxnId="{9009C651-1E33-45C4-BA79-75837C0937D5}">
      <dgm:prSet/>
      <dgm:spPr/>
      <dgm:t>
        <a:bodyPr/>
        <a:lstStyle/>
        <a:p>
          <a:endParaRPr lang="hr-HR"/>
        </a:p>
      </dgm:t>
    </dgm:pt>
    <dgm:pt modelId="{6ED662B8-4E97-4292-9FCC-926ECC86C53E}" type="sibTrans" cxnId="{9009C651-1E33-45C4-BA79-75837C0937D5}">
      <dgm:prSet/>
      <dgm:spPr/>
      <dgm:t>
        <a:bodyPr/>
        <a:lstStyle/>
        <a:p>
          <a:endParaRPr lang="hr-HR"/>
        </a:p>
      </dgm:t>
    </dgm:pt>
    <dgm:pt modelId="{4A45DEAD-0CE6-4996-8FE3-B22DA145DBB5}">
      <dgm:prSet phldrT="[Tekst]" custT="1"/>
      <dgm:spPr/>
      <dgm:t>
        <a:bodyPr/>
        <a:lstStyle/>
        <a:p>
          <a:r>
            <a:rPr lang="hr-HR" sz="2400" dirty="0" smtClean="0"/>
            <a:t>NEPRIHVATLJIVI TROŠKOVI</a:t>
          </a:r>
          <a:endParaRPr lang="hr-HR" sz="2400" dirty="0"/>
        </a:p>
      </dgm:t>
    </dgm:pt>
    <dgm:pt modelId="{4D915F25-C95C-40E4-AAB9-62A8D2074612}" type="parTrans" cxnId="{56E65381-EEC1-4AFC-B737-420BEB2DFE0D}">
      <dgm:prSet/>
      <dgm:spPr/>
      <dgm:t>
        <a:bodyPr/>
        <a:lstStyle/>
        <a:p>
          <a:endParaRPr lang="hr-HR"/>
        </a:p>
      </dgm:t>
    </dgm:pt>
    <dgm:pt modelId="{A41C1D5F-B0B2-419A-8FD5-19BED2B54D99}" type="sibTrans" cxnId="{56E65381-EEC1-4AFC-B737-420BEB2DFE0D}">
      <dgm:prSet/>
      <dgm:spPr/>
      <dgm:t>
        <a:bodyPr/>
        <a:lstStyle/>
        <a:p>
          <a:endParaRPr lang="hr-HR"/>
        </a:p>
      </dgm:t>
    </dgm:pt>
    <dgm:pt modelId="{6E8DD2A4-8288-438A-8FD3-8D86A0C2F815}">
      <dgm:prSet phldrT="[Tekst]" custT="1"/>
      <dgm:spPr/>
      <dgm:t>
        <a:bodyPr/>
        <a:lstStyle/>
        <a:p>
          <a:r>
            <a:rPr lang="hr-HR" sz="1600" dirty="0" smtClean="0"/>
            <a:t>Nabava korištene opreme</a:t>
          </a:r>
          <a:endParaRPr lang="hr-HR" sz="1600" dirty="0"/>
        </a:p>
      </dgm:t>
    </dgm:pt>
    <dgm:pt modelId="{0B302789-13E8-4081-9458-DBBF046068F6}" type="parTrans" cxnId="{99594DAC-09C1-4EE1-B7FC-A2892E6A96BA}">
      <dgm:prSet/>
      <dgm:spPr/>
      <dgm:t>
        <a:bodyPr/>
        <a:lstStyle/>
        <a:p>
          <a:endParaRPr lang="hr-HR"/>
        </a:p>
      </dgm:t>
    </dgm:pt>
    <dgm:pt modelId="{163A1D4C-9042-41F6-B01B-D820D75C94DF}" type="sibTrans" cxnId="{99594DAC-09C1-4EE1-B7FC-A2892E6A96BA}">
      <dgm:prSet/>
      <dgm:spPr/>
      <dgm:t>
        <a:bodyPr/>
        <a:lstStyle/>
        <a:p>
          <a:endParaRPr lang="hr-HR"/>
        </a:p>
      </dgm:t>
    </dgm:pt>
    <dgm:pt modelId="{57CB4EAF-E12C-4246-A84F-421E0D530188}">
      <dgm:prSet phldrT="[Tekst]" custT="1"/>
      <dgm:spPr/>
      <dgm:t>
        <a:bodyPr/>
        <a:lstStyle/>
        <a:p>
          <a:r>
            <a:rPr lang="hr-HR" sz="1600" dirty="0" smtClean="0"/>
            <a:t>Kupnja infrastrukture, zemljišta i nekretnina</a:t>
          </a:r>
          <a:endParaRPr lang="hr-HR" sz="1600" dirty="0"/>
        </a:p>
      </dgm:t>
    </dgm:pt>
    <dgm:pt modelId="{5B810452-9396-4B4C-8BF2-91A5291E715A}" type="parTrans" cxnId="{72D1E7B9-DF58-4DE5-8B39-B3CBE45654DB}">
      <dgm:prSet/>
      <dgm:spPr/>
      <dgm:t>
        <a:bodyPr/>
        <a:lstStyle/>
        <a:p>
          <a:endParaRPr lang="hr-HR"/>
        </a:p>
      </dgm:t>
    </dgm:pt>
    <dgm:pt modelId="{00598A0F-6FC0-4498-9458-370FF9EAE8D5}" type="sibTrans" cxnId="{72D1E7B9-DF58-4DE5-8B39-B3CBE45654DB}">
      <dgm:prSet/>
      <dgm:spPr/>
      <dgm:t>
        <a:bodyPr/>
        <a:lstStyle/>
        <a:p>
          <a:endParaRPr lang="hr-HR"/>
        </a:p>
      </dgm:t>
    </dgm:pt>
    <dgm:pt modelId="{CA74927B-69BC-4994-BF90-D808C37B1DF9}">
      <dgm:prSet custT="1"/>
      <dgm:spPr/>
      <dgm:t>
        <a:bodyPr/>
        <a:lstStyle/>
        <a:p>
          <a:r>
            <a:rPr lang="hr-HR" sz="1600" dirty="0" smtClean="0"/>
            <a:t>Troškovi vanjskih usluga</a:t>
          </a:r>
          <a:endParaRPr lang="hr-HR" sz="1600" dirty="0"/>
        </a:p>
      </dgm:t>
    </dgm:pt>
    <dgm:pt modelId="{42083BA3-C77B-413D-B602-794288BF4469}" type="parTrans" cxnId="{1DF854CC-FE54-49B3-AB54-03FA4B29AC09}">
      <dgm:prSet/>
      <dgm:spPr/>
      <dgm:t>
        <a:bodyPr/>
        <a:lstStyle/>
        <a:p>
          <a:endParaRPr lang="hr-HR"/>
        </a:p>
      </dgm:t>
    </dgm:pt>
    <dgm:pt modelId="{1643EAA1-C8CB-4E97-8E01-FBCBC88B13AC}" type="sibTrans" cxnId="{1DF854CC-FE54-49B3-AB54-03FA4B29AC09}">
      <dgm:prSet/>
      <dgm:spPr/>
      <dgm:t>
        <a:bodyPr/>
        <a:lstStyle/>
        <a:p>
          <a:endParaRPr lang="hr-HR"/>
        </a:p>
      </dgm:t>
    </dgm:pt>
    <dgm:pt modelId="{B6D099F5-BF91-404D-8788-D6AF72C2A82C}">
      <dgm:prSet custT="1"/>
      <dgm:spPr/>
      <dgm:t>
        <a:bodyPr/>
        <a:lstStyle/>
        <a:p>
          <a:r>
            <a:rPr lang="hr-HR" sz="1600" dirty="0" smtClean="0"/>
            <a:t>Troškovi sudjelovanja ciljanih skupina u projektnim aktivnostima</a:t>
          </a:r>
          <a:endParaRPr lang="hr-HR" sz="1600" dirty="0"/>
        </a:p>
      </dgm:t>
    </dgm:pt>
    <dgm:pt modelId="{9E67A784-8007-4A78-BD33-7531832196DF}" type="parTrans" cxnId="{644F9EAF-A7D6-4D8D-8807-11500573FFE2}">
      <dgm:prSet/>
      <dgm:spPr/>
      <dgm:t>
        <a:bodyPr/>
        <a:lstStyle/>
        <a:p>
          <a:endParaRPr lang="hr-HR"/>
        </a:p>
      </dgm:t>
    </dgm:pt>
    <dgm:pt modelId="{4C14F90F-9949-4FBE-8BBC-C4FF467BF111}" type="sibTrans" cxnId="{644F9EAF-A7D6-4D8D-8807-11500573FFE2}">
      <dgm:prSet/>
      <dgm:spPr/>
      <dgm:t>
        <a:bodyPr/>
        <a:lstStyle/>
        <a:p>
          <a:endParaRPr lang="hr-HR"/>
        </a:p>
      </dgm:t>
    </dgm:pt>
    <dgm:pt modelId="{41C26296-3127-40E5-8247-10AE9806E968}">
      <dgm:prSet custT="1"/>
      <dgm:spPr/>
      <dgm:t>
        <a:bodyPr/>
        <a:lstStyle/>
        <a:p>
          <a:r>
            <a:rPr lang="hr-HR" sz="1600" dirty="0" smtClean="0"/>
            <a:t>Ulaganja u kapital ili kreditna ulaganja</a:t>
          </a:r>
          <a:endParaRPr lang="hr-HR" sz="1600" dirty="0"/>
        </a:p>
      </dgm:t>
    </dgm:pt>
    <dgm:pt modelId="{D59D5D43-BDB0-4BEA-80DF-57CA84390E1D}" type="parTrans" cxnId="{DAE2BF9D-9AFE-4017-8226-646209743695}">
      <dgm:prSet/>
      <dgm:spPr/>
      <dgm:t>
        <a:bodyPr/>
        <a:lstStyle/>
        <a:p>
          <a:endParaRPr lang="hr-HR"/>
        </a:p>
      </dgm:t>
    </dgm:pt>
    <dgm:pt modelId="{FDAF3A38-9852-4970-8C62-405F493B2BED}" type="sibTrans" cxnId="{DAE2BF9D-9AFE-4017-8226-646209743695}">
      <dgm:prSet/>
      <dgm:spPr/>
      <dgm:t>
        <a:bodyPr/>
        <a:lstStyle/>
        <a:p>
          <a:endParaRPr lang="hr-HR"/>
        </a:p>
      </dgm:t>
    </dgm:pt>
    <dgm:pt modelId="{C20B8D03-65AD-415D-ACE6-5C040AD75494}">
      <dgm:prSet custT="1"/>
      <dgm:spPr/>
      <dgm:t>
        <a:bodyPr/>
        <a:lstStyle/>
        <a:p>
          <a:r>
            <a:rPr lang="hr-HR" sz="1600" dirty="0" smtClean="0"/>
            <a:t>Kupnja opreme i vozila koji se ne koriste izravno za provedbu projektnih aktivnosti</a:t>
          </a:r>
          <a:endParaRPr lang="hr-HR" sz="1600" dirty="0"/>
        </a:p>
      </dgm:t>
    </dgm:pt>
    <dgm:pt modelId="{055D32C4-A6DB-4126-901F-FB35C6D574DF}" type="parTrans" cxnId="{7981C5D3-9D2D-4111-8A6F-68A8A4D03439}">
      <dgm:prSet/>
      <dgm:spPr/>
      <dgm:t>
        <a:bodyPr/>
        <a:lstStyle/>
        <a:p>
          <a:endParaRPr lang="hr-HR"/>
        </a:p>
      </dgm:t>
    </dgm:pt>
    <dgm:pt modelId="{B825578A-A9E5-4EA9-8D78-5D137588C766}" type="sibTrans" cxnId="{7981C5D3-9D2D-4111-8A6F-68A8A4D03439}">
      <dgm:prSet/>
      <dgm:spPr/>
      <dgm:t>
        <a:bodyPr/>
        <a:lstStyle/>
        <a:p>
          <a:endParaRPr lang="hr-HR"/>
        </a:p>
      </dgm:t>
    </dgm:pt>
    <dgm:pt modelId="{ABB83B40-C608-4B28-8171-AAC14F2D12DA}" type="pres">
      <dgm:prSet presAssocID="{9FD279D6-BAA7-472B-B35C-57C1CE71FE7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65B536-121C-48FE-B719-9AB65C8BA474}" type="pres">
      <dgm:prSet presAssocID="{2BF28C54-B21B-4CF9-B7DE-BDDAC42160CF}" presName="compNode" presStyleCnt="0"/>
      <dgm:spPr/>
      <dgm:t>
        <a:bodyPr/>
        <a:lstStyle/>
        <a:p>
          <a:endParaRPr lang="en-US"/>
        </a:p>
      </dgm:t>
    </dgm:pt>
    <dgm:pt modelId="{02CD3FC3-FE34-4959-B160-FC59B8D5FBD0}" type="pres">
      <dgm:prSet presAssocID="{2BF28C54-B21B-4CF9-B7DE-BDDAC42160CF}" presName="aNode" presStyleLbl="bgShp" presStyleIdx="0" presStyleCnt="2"/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491F99D5-CD7E-411B-94C0-3D5611FC55DB}" type="pres">
      <dgm:prSet presAssocID="{2BF28C54-B21B-4CF9-B7DE-BDDAC42160CF}" presName="textNode" presStyleLbl="bgShp" presStyleIdx="0" presStyleCnt="2"/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EBCF7921-7ECE-445C-B51E-925E13885F09}" type="pres">
      <dgm:prSet presAssocID="{2BF28C54-B21B-4CF9-B7DE-BDDAC42160CF}" presName="compChildNode" presStyleCnt="0"/>
      <dgm:spPr/>
      <dgm:t>
        <a:bodyPr/>
        <a:lstStyle/>
        <a:p>
          <a:endParaRPr lang="en-US"/>
        </a:p>
      </dgm:t>
    </dgm:pt>
    <dgm:pt modelId="{B3F8F67A-7EC1-4FCE-AEF6-D172CBD0A3F0}" type="pres">
      <dgm:prSet presAssocID="{2BF28C54-B21B-4CF9-B7DE-BDDAC42160CF}" presName="theInnerList" presStyleCnt="0"/>
      <dgm:spPr/>
      <dgm:t>
        <a:bodyPr/>
        <a:lstStyle/>
        <a:p>
          <a:endParaRPr lang="en-US"/>
        </a:p>
      </dgm:t>
    </dgm:pt>
    <dgm:pt modelId="{6864CC52-952D-4423-88E2-F8D18E6D8B18}" type="pres">
      <dgm:prSet presAssocID="{492155FC-E4DF-4E04-91E0-79708B28F8F0}" presName="childNode" presStyleLbl="node1" presStyleIdx="0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798049-478A-4BB5-9FB7-46B84CEA063E}" type="pres">
      <dgm:prSet presAssocID="{492155FC-E4DF-4E04-91E0-79708B28F8F0}" presName="aSpace2" presStyleCnt="0"/>
      <dgm:spPr/>
      <dgm:t>
        <a:bodyPr/>
        <a:lstStyle/>
        <a:p>
          <a:endParaRPr lang="en-US"/>
        </a:p>
      </dgm:t>
    </dgm:pt>
    <dgm:pt modelId="{DAB952B0-8CBB-4C4B-BB9D-DBEEBEAB0662}" type="pres">
      <dgm:prSet presAssocID="{E7E412FB-D142-4F8C-AF8F-596738DEB201}" presName="childNode" presStyleLbl="node1" presStyleIdx="1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927E2B-3931-487C-AB34-F71E8D1C681A}" type="pres">
      <dgm:prSet presAssocID="{E7E412FB-D142-4F8C-AF8F-596738DEB201}" presName="aSpace2" presStyleCnt="0"/>
      <dgm:spPr/>
      <dgm:t>
        <a:bodyPr/>
        <a:lstStyle/>
        <a:p>
          <a:endParaRPr lang="en-US"/>
        </a:p>
      </dgm:t>
    </dgm:pt>
    <dgm:pt modelId="{AA6E51E4-0FD3-4E14-900B-09B6E602C273}" type="pres">
      <dgm:prSet presAssocID="{CA74927B-69BC-4994-BF90-D808C37B1DF9}" presName="childNode" presStyleLbl="node1" presStyleIdx="2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24EC13-2847-4643-8ABC-3532D9A0774E}" type="pres">
      <dgm:prSet presAssocID="{CA74927B-69BC-4994-BF90-D808C37B1DF9}" presName="aSpace2" presStyleCnt="0"/>
      <dgm:spPr/>
      <dgm:t>
        <a:bodyPr/>
        <a:lstStyle/>
        <a:p>
          <a:endParaRPr lang="en-US"/>
        </a:p>
      </dgm:t>
    </dgm:pt>
    <dgm:pt modelId="{0E2EAB9F-978F-4562-92B1-AD05522D88D7}" type="pres">
      <dgm:prSet presAssocID="{B6D099F5-BF91-404D-8788-D6AF72C2A82C}" presName="childNode" presStyleLbl="node1" presStyleIdx="3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815C15-10A5-41D1-A3FF-569A080A5D8B}" type="pres">
      <dgm:prSet presAssocID="{2BF28C54-B21B-4CF9-B7DE-BDDAC42160CF}" presName="aSpace" presStyleCnt="0"/>
      <dgm:spPr/>
      <dgm:t>
        <a:bodyPr/>
        <a:lstStyle/>
        <a:p>
          <a:endParaRPr lang="en-US"/>
        </a:p>
      </dgm:t>
    </dgm:pt>
    <dgm:pt modelId="{DF3A7FBC-3511-46AC-880C-DBA947F25663}" type="pres">
      <dgm:prSet presAssocID="{4A45DEAD-0CE6-4996-8FE3-B22DA145DBB5}" presName="compNode" presStyleCnt="0"/>
      <dgm:spPr/>
      <dgm:t>
        <a:bodyPr/>
        <a:lstStyle/>
        <a:p>
          <a:endParaRPr lang="en-US"/>
        </a:p>
      </dgm:t>
    </dgm:pt>
    <dgm:pt modelId="{B0D10B07-5F9E-4419-B4D5-DEF6EA00DF90}" type="pres">
      <dgm:prSet presAssocID="{4A45DEAD-0CE6-4996-8FE3-B22DA145DBB5}" presName="aNode" presStyleLbl="bgShp" presStyleIdx="1" presStyleCnt="2" custLinFactNeighborX="4894" custLinFactNeighborY="-9369"/>
      <dgm:spPr>
        <a:prstGeom prst="rect">
          <a:avLst/>
        </a:prstGeom>
      </dgm:spPr>
      <dgm:t>
        <a:bodyPr/>
        <a:lstStyle/>
        <a:p>
          <a:endParaRPr lang="hr-HR"/>
        </a:p>
      </dgm:t>
    </dgm:pt>
    <dgm:pt modelId="{47E4B1B4-7680-4E1C-99A7-F9C4F21ACC7E}" type="pres">
      <dgm:prSet presAssocID="{4A45DEAD-0CE6-4996-8FE3-B22DA145DBB5}" presName="textNode" presStyleLbl="bgShp" presStyleIdx="1" presStyleCnt="2"/>
      <dgm:spPr/>
      <dgm:t>
        <a:bodyPr/>
        <a:lstStyle/>
        <a:p>
          <a:endParaRPr lang="hr-HR"/>
        </a:p>
      </dgm:t>
    </dgm:pt>
    <dgm:pt modelId="{9F4FC852-3672-4FC3-9E38-2DE9783044FD}" type="pres">
      <dgm:prSet presAssocID="{4A45DEAD-0CE6-4996-8FE3-B22DA145DBB5}" presName="compChildNode" presStyleCnt="0"/>
      <dgm:spPr/>
      <dgm:t>
        <a:bodyPr/>
        <a:lstStyle/>
        <a:p>
          <a:endParaRPr lang="en-US"/>
        </a:p>
      </dgm:t>
    </dgm:pt>
    <dgm:pt modelId="{7F5C27FA-F0B7-4A9B-8D18-C561EDD30002}" type="pres">
      <dgm:prSet presAssocID="{4A45DEAD-0CE6-4996-8FE3-B22DA145DBB5}" presName="theInnerList" presStyleCnt="0"/>
      <dgm:spPr/>
      <dgm:t>
        <a:bodyPr/>
        <a:lstStyle/>
        <a:p>
          <a:endParaRPr lang="en-US"/>
        </a:p>
      </dgm:t>
    </dgm:pt>
    <dgm:pt modelId="{F72800D9-366E-4054-8098-9F4751DD44A3}" type="pres">
      <dgm:prSet presAssocID="{6E8DD2A4-8288-438A-8FD3-8D86A0C2F815}" presName="childNode" presStyleLbl="node1" presStyleIdx="4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6583891-A4F4-46EC-BE30-D1BB09DBC0F1}" type="pres">
      <dgm:prSet presAssocID="{6E8DD2A4-8288-438A-8FD3-8D86A0C2F815}" presName="aSpace2" presStyleCnt="0"/>
      <dgm:spPr/>
      <dgm:t>
        <a:bodyPr/>
        <a:lstStyle/>
        <a:p>
          <a:endParaRPr lang="en-US"/>
        </a:p>
      </dgm:t>
    </dgm:pt>
    <dgm:pt modelId="{B7B63B45-45AC-4077-804C-D3F2055F07A6}" type="pres">
      <dgm:prSet presAssocID="{57CB4EAF-E12C-4246-A84F-421E0D530188}" presName="childNode" presStyleLbl="node1" presStyleIdx="5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9F6936-67FD-4E76-B627-C0A81CA9D32D}" type="pres">
      <dgm:prSet presAssocID="{57CB4EAF-E12C-4246-A84F-421E0D530188}" presName="aSpace2" presStyleCnt="0"/>
      <dgm:spPr/>
      <dgm:t>
        <a:bodyPr/>
        <a:lstStyle/>
        <a:p>
          <a:endParaRPr lang="en-US"/>
        </a:p>
      </dgm:t>
    </dgm:pt>
    <dgm:pt modelId="{8DA61044-30D1-4C2E-A2B2-070991DC09D2}" type="pres">
      <dgm:prSet presAssocID="{41C26296-3127-40E5-8247-10AE9806E968}" presName="childNode" presStyleLbl="node1" presStyleIdx="6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51B8A0-9A00-44C0-8B9B-6726F0605DF2}" type="pres">
      <dgm:prSet presAssocID="{41C26296-3127-40E5-8247-10AE9806E968}" presName="aSpace2" presStyleCnt="0"/>
      <dgm:spPr/>
      <dgm:t>
        <a:bodyPr/>
        <a:lstStyle/>
        <a:p>
          <a:endParaRPr lang="en-US"/>
        </a:p>
      </dgm:t>
    </dgm:pt>
    <dgm:pt modelId="{943A63F9-5AA9-4C04-ADE2-82E4039272D6}" type="pres">
      <dgm:prSet presAssocID="{C20B8D03-65AD-415D-ACE6-5C040AD75494}" presName="childNode" presStyleLbl="node1" presStyleIdx="7" presStyleCnt="8" custScaleX="109196" custScaleY="20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E2BF9D-9AFE-4017-8226-646209743695}" srcId="{4A45DEAD-0CE6-4996-8FE3-B22DA145DBB5}" destId="{41C26296-3127-40E5-8247-10AE9806E968}" srcOrd="2" destOrd="0" parTransId="{D59D5D43-BDB0-4BEA-80DF-57CA84390E1D}" sibTransId="{FDAF3A38-9852-4970-8C62-405F493B2BED}"/>
    <dgm:cxn modelId="{4DAA1CA9-5ED5-4E64-81DB-3B045E9B352F}" type="presOf" srcId="{4A45DEAD-0CE6-4996-8FE3-B22DA145DBB5}" destId="{47E4B1B4-7680-4E1C-99A7-F9C4F21ACC7E}" srcOrd="1" destOrd="0" presId="urn:microsoft.com/office/officeart/2005/8/layout/lProcess2"/>
    <dgm:cxn modelId="{7981C5D3-9D2D-4111-8A6F-68A8A4D03439}" srcId="{4A45DEAD-0CE6-4996-8FE3-B22DA145DBB5}" destId="{C20B8D03-65AD-415D-ACE6-5C040AD75494}" srcOrd="3" destOrd="0" parTransId="{055D32C4-A6DB-4126-901F-FB35C6D574DF}" sibTransId="{B825578A-A9E5-4EA9-8D78-5D137588C766}"/>
    <dgm:cxn modelId="{5ABF6639-9DC6-456B-899E-C252BF0F1C2A}" type="presOf" srcId="{E7E412FB-D142-4F8C-AF8F-596738DEB201}" destId="{DAB952B0-8CBB-4C4B-BB9D-DBEEBEAB0662}" srcOrd="0" destOrd="0" presId="urn:microsoft.com/office/officeart/2005/8/layout/lProcess2"/>
    <dgm:cxn modelId="{BA791155-33D2-47A5-87E9-B3D462241129}" type="presOf" srcId="{6E8DD2A4-8288-438A-8FD3-8D86A0C2F815}" destId="{F72800D9-366E-4054-8098-9F4751DD44A3}" srcOrd="0" destOrd="0" presId="urn:microsoft.com/office/officeart/2005/8/layout/lProcess2"/>
    <dgm:cxn modelId="{6A432724-0F83-4DB3-9939-BAF6F41494BD}" type="presOf" srcId="{C20B8D03-65AD-415D-ACE6-5C040AD75494}" destId="{943A63F9-5AA9-4C04-ADE2-82E4039272D6}" srcOrd="0" destOrd="0" presId="urn:microsoft.com/office/officeart/2005/8/layout/lProcess2"/>
    <dgm:cxn modelId="{9009C651-1E33-45C4-BA79-75837C0937D5}" srcId="{2BF28C54-B21B-4CF9-B7DE-BDDAC42160CF}" destId="{E7E412FB-D142-4F8C-AF8F-596738DEB201}" srcOrd="1" destOrd="0" parTransId="{2EF52D04-0680-4BBF-97C3-72CF3C7D9BEC}" sibTransId="{6ED662B8-4E97-4292-9FCC-926ECC86C53E}"/>
    <dgm:cxn modelId="{2FDDCF99-9DC7-47AA-95F7-758663CF1D71}" type="presOf" srcId="{9FD279D6-BAA7-472B-B35C-57C1CE71FE7B}" destId="{ABB83B40-C608-4B28-8171-AAC14F2D12DA}" srcOrd="0" destOrd="0" presId="urn:microsoft.com/office/officeart/2005/8/layout/lProcess2"/>
    <dgm:cxn modelId="{99594DAC-09C1-4EE1-B7FC-A2892E6A96BA}" srcId="{4A45DEAD-0CE6-4996-8FE3-B22DA145DBB5}" destId="{6E8DD2A4-8288-438A-8FD3-8D86A0C2F815}" srcOrd="0" destOrd="0" parTransId="{0B302789-13E8-4081-9458-DBBF046068F6}" sibTransId="{163A1D4C-9042-41F6-B01B-D820D75C94DF}"/>
    <dgm:cxn modelId="{8C509C01-60A2-4B38-B6EF-99B9C9235188}" srcId="{2BF28C54-B21B-4CF9-B7DE-BDDAC42160CF}" destId="{492155FC-E4DF-4E04-91E0-79708B28F8F0}" srcOrd="0" destOrd="0" parTransId="{6F082521-6E26-48FF-92EA-20949C5D806B}" sibTransId="{E05A2FBD-F308-4221-8DC7-4E3301338A00}"/>
    <dgm:cxn modelId="{EF0FE23D-9EFE-4B64-9CA0-677A771CE821}" type="presOf" srcId="{2BF28C54-B21B-4CF9-B7DE-BDDAC42160CF}" destId="{02CD3FC3-FE34-4959-B160-FC59B8D5FBD0}" srcOrd="0" destOrd="0" presId="urn:microsoft.com/office/officeart/2005/8/layout/lProcess2"/>
    <dgm:cxn modelId="{87F4B98F-0C1F-4073-A707-2DEA65A8B790}" type="presOf" srcId="{CA74927B-69BC-4994-BF90-D808C37B1DF9}" destId="{AA6E51E4-0FD3-4E14-900B-09B6E602C273}" srcOrd="0" destOrd="0" presId="urn:microsoft.com/office/officeart/2005/8/layout/lProcess2"/>
    <dgm:cxn modelId="{56E65381-EEC1-4AFC-B737-420BEB2DFE0D}" srcId="{9FD279D6-BAA7-472B-B35C-57C1CE71FE7B}" destId="{4A45DEAD-0CE6-4996-8FE3-B22DA145DBB5}" srcOrd="1" destOrd="0" parTransId="{4D915F25-C95C-40E4-AAB9-62A8D2074612}" sibTransId="{A41C1D5F-B0B2-419A-8FD5-19BED2B54D99}"/>
    <dgm:cxn modelId="{3C392538-8383-4111-B72F-13AF650B65ED}" type="presOf" srcId="{2BF28C54-B21B-4CF9-B7DE-BDDAC42160CF}" destId="{491F99D5-CD7E-411B-94C0-3D5611FC55DB}" srcOrd="1" destOrd="0" presId="urn:microsoft.com/office/officeart/2005/8/layout/lProcess2"/>
    <dgm:cxn modelId="{644F9EAF-A7D6-4D8D-8807-11500573FFE2}" srcId="{2BF28C54-B21B-4CF9-B7DE-BDDAC42160CF}" destId="{B6D099F5-BF91-404D-8788-D6AF72C2A82C}" srcOrd="3" destOrd="0" parTransId="{9E67A784-8007-4A78-BD33-7531832196DF}" sibTransId="{4C14F90F-9949-4FBE-8BBC-C4FF467BF111}"/>
    <dgm:cxn modelId="{E43983E9-9004-4010-8033-491FC16D6193}" type="presOf" srcId="{4A45DEAD-0CE6-4996-8FE3-B22DA145DBB5}" destId="{B0D10B07-5F9E-4419-B4D5-DEF6EA00DF90}" srcOrd="0" destOrd="0" presId="urn:microsoft.com/office/officeart/2005/8/layout/lProcess2"/>
    <dgm:cxn modelId="{2BE72FB2-B019-4CE6-8E70-A6EC292DA5E3}" type="presOf" srcId="{492155FC-E4DF-4E04-91E0-79708B28F8F0}" destId="{6864CC52-952D-4423-88E2-F8D18E6D8B18}" srcOrd="0" destOrd="0" presId="urn:microsoft.com/office/officeart/2005/8/layout/lProcess2"/>
    <dgm:cxn modelId="{5473AEF5-7AFC-4287-BE2B-392DE51AC34F}" type="presOf" srcId="{57CB4EAF-E12C-4246-A84F-421E0D530188}" destId="{B7B63B45-45AC-4077-804C-D3F2055F07A6}" srcOrd="0" destOrd="0" presId="urn:microsoft.com/office/officeart/2005/8/layout/lProcess2"/>
    <dgm:cxn modelId="{C9E52457-9421-45E5-96AA-D03C02ADFB8B}" type="presOf" srcId="{41C26296-3127-40E5-8247-10AE9806E968}" destId="{8DA61044-30D1-4C2E-A2B2-070991DC09D2}" srcOrd="0" destOrd="0" presId="urn:microsoft.com/office/officeart/2005/8/layout/lProcess2"/>
    <dgm:cxn modelId="{72D1E7B9-DF58-4DE5-8B39-B3CBE45654DB}" srcId="{4A45DEAD-0CE6-4996-8FE3-B22DA145DBB5}" destId="{57CB4EAF-E12C-4246-A84F-421E0D530188}" srcOrd="1" destOrd="0" parTransId="{5B810452-9396-4B4C-8BF2-91A5291E715A}" sibTransId="{00598A0F-6FC0-4498-9458-370FF9EAE8D5}"/>
    <dgm:cxn modelId="{1BE106EA-209D-4238-816E-339239D877B6}" srcId="{9FD279D6-BAA7-472B-B35C-57C1CE71FE7B}" destId="{2BF28C54-B21B-4CF9-B7DE-BDDAC42160CF}" srcOrd="0" destOrd="0" parTransId="{5DB965A3-A1ED-423A-AA18-1532050071ED}" sibTransId="{45E4BCE1-B9FC-4F2B-B8FD-B7740576E722}"/>
    <dgm:cxn modelId="{99FF7666-3307-428E-B7CD-0DE1A9C9F02B}" type="presOf" srcId="{B6D099F5-BF91-404D-8788-D6AF72C2A82C}" destId="{0E2EAB9F-978F-4562-92B1-AD05522D88D7}" srcOrd="0" destOrd="0" presId="urn:microsoft.com/office/officeart/2005/8/layout/lProcess2"/>
    <dgm:cxn modelId="{1DF854CC-FE54-49B3-AB54-03FA4B29AC09}" srcId="{2BF28C54-B21B-4CF9-B7DE-BDDAC42160CF}" destId="{CA74927B-69BC-4994-BF90-D808C37B1DF9}" srcOrd="2" destOrd="0" parTransId="{42083BA3-C77B-413D-B602-794288BF4469}" sibTransId="{1643EAA1-C8CB-4E97-8E01-FBCBC88B13AC}"/>
    <dgm:cxn modelId="{F03906B8-8DB5-4FCD-BF56-F0C0D5F7B2E2}" type="presParOf" srcId="{ABB83B40-C608-4B28-8171-AAC14F2D12DA}" destId="{2C65B536-121C-48FE-B719-9AB65C8BA474}" srcOrd="0" destOrd="0" presId="urn:microsoft.com/office/officeart/2005/8/layout/lProcess2"/>
    <dgm:cxn modelId="{9F701CDC-F84A-4D80-A60C-5DA167395954}" type="presParOf" srcId="{2C65B536-121C-48FE-B719-9AB65C8BA474}" destId="{02CD3FC3-FE34-4959-B160-FC59B8D5FBD0}" srcOrd="0" destOrd="0" presId="urn:microsoft.com/office/officeart/2005/8/layout/lProcess2"/>
    <dgm:cxn modelId="{CB47B094-56B1-43AC-827B-7E42C33557D1}" type="presParOf" srcId="{2C65B536-121C-48FE-B719-9AB65C8BA474}" destId="{491F99D5-CD7E-411B-94C0-3D5611FC55DB}" srcOrd="1" destOrd="0" presId="urn:microsoft.com/office/officeart/2005/8/layout/lProcess2"/>
    <dgm:cxn modelId="{20A92EB8-389E-48A8-A770-613370293D3E}" type="presParOf" srcId="{2C65B536-121C-48FE-B719-9AB65C8BA474}" destId="{EBCF7921-7ECE-445C-B51E-925E13885F09}" srcOrd="2" destOrd="0" presId="urn:microsoft.com/office/officeart/2005/8/layout/lProcess2"/>
    <dgm:cxn modelId="{879CB88A-DA2C-4CC5-946D-D8D613D6E456}" type="presParOf" srcId="{EBCF7921-7ECE-445C-B51E-925E13885F09}" destId="{B3F8F67A-7EC1-4FCE-AEF6-D172CBD0A3F0}" srcOrd="0" destOrd="0" presId="urn:microsoft.com/office/officeart/2005/8/layout/lProcess2"/>
    <dgm:cxn modelId="{E2FFFFB2-9D2D-4197-A75E-5E49EFF5AF92}" type="presParOf" srcId="{B3F8F67A-7EC1-4FCE-AEF6-D172CBD0A3F0}" destId="{6864CC52-952D-4423-88E2-F8D18E6D8B18}" srcOrd="0" destOrd="0" presId="urn:microsoft.com/office/officeart/2005/8/layout/lProcess2"/>
    <dgm:cxn modelId="{79371A23-D24A-4879-B11F-F088772E5E0A}" type="presParOf" srcId="{B3F8F67A-7EC1-4FCE-AEF6-D172CBD0A3F0}" destId="{64798049-478A-4BB5-9FB7-46B84CEA063E}" srcOrd="1" destOrd="0" presId="urn:microsoft.com/office/officeart/2005/8/layout/lProcess2"/>
    <dgm:cxn modelId="{92F263D7-5678-4D0C-BA5B-CC52C743CB46}" type="presParOf" srcId="{B3F8F67A-7EC1-4FCE-AEF6-D172CBD0A3F0}" destId="{DAB952B0-8CBB-4C4B-BB9D-DBEEBEAB0662}" srcOrd="2" destOrd="0" presId="urn:microsoft.com/office/officeart/2005/8/layout/lProcess2"/>
    <dgm:cxn modelId="{FF062780-C41A-43E2-8115-4BA53BB5DED5}" type="presParOf" srcId="{B3F8F67A-7EC1-4FCE-AEF6-D172CBD0A3F0}" destId="{51927E2B-3931-487C-AB34-F71E8D1C681A}" srcOrd="3" destOrd="0" presId="urn:microsoft.com/office/officeart/2005/8/layout/lProcess2"/>
    <dgm:cxn modelId="{7841C399-E1F3-416E-8BC6-1B606BFED1FA}" type="presParOf" srcId="{B3F8F67A-7EC1-4FCE-AEF6-D172CBD0A3F0}" destId="{AA6E51E4-0FD3-4E14-900B-09B6E602C273}" srcOrd="4" destOrd="0" presId="urn:microsoft.com/office/officeart/2005/8/layout/lProcess2"/>
    <dgm:cxn modelId="{0CF7F972-843B-40EE-AEFC-A7994D00A628}" type="presParOf" srcId="{B3F8F67A-7EC1-4FCE-AEF6-D172CBD0A3F0}" destId="{A324EC13-2847-4643-8ABC-3532D9A0774E}" srcOrd="5" destOrd="0" presId="urn:microsoft.com/office/officeart/2005/8/layout/lProcess2"/>
    <dgm:cxn modelId="{C6515AAD-4A57-4560-88E5-EC08CAE77367}" type="presParOf" srcId="{B3F8F67A-7EC1-4FCE-AEF6-D172CBD0A3F0}" destId="{0E2EAB9F-978F-4562-92B1-AD05522D88D7}" srcOrd="6" destOrd="0" presId="urn:microsoft.com/office/officeart/2005/8/layout/lProcess2"/>
    <dgm:cxn modelId="{4193B1C6-8F70-4E3A-B3EA-A122526C8349}" type="presParOf" srcId="{ABB83B40-C608-4B28-8171-AAC14F2D12DA}" destId="{D6815C15-10A5-41D1-A3FF-569A080A5D8B}" srcOrd="1" destOrd="0" presId="urn:microsoft.com/office/officeart/2005/8/layout/lProcess2"/>
    <dgm:cxn modelId="{08BE019A-3A82-419A-84A7-47D6C6EE47CE}" type="presParOf" srcId="{ABB83B40-C608-4B28-8171-AAC14F2D12DA}" destId="{DF3A7FBC-3511-46AC-880C-DBA947F25663}" srcOrd="2" destOrd="0" presId="urn:microsoft.com/office/officeart/2005/8/layout/lProcess2"/>
    <dgm:cxn modelId="{7044EB08-B99C-4495-90C3-E98C291954DC}" type="presParOf" srcId="{DF3A7FBC-3511-46AC-880C-DBA947F25663}" destId="{B0D10B07-5F9E-4419-B4D5-DEF6EA00DF90}" srcOrd="0" destOrd="0" presId="urn:microsoft.com/office/officeart/2005/8/layout/lProcess2"/>
    <dgm:cxn modelId="{6EF26514-FC26-4D0D-99D5-7DEED7F61C0C}" type="presParOf" srcId="{DF3A7FBC-3511-46AC-880C-DBA947F25663}" destId="{47E4B1B4-7680-4E1C-99A7-F9C4F21ACC7E}" srcOrd="1" destOrd="0" presId="urn:microsoft.com/office/officeart/2005/8/layout/lProcess2"/>
    <dgm:cxn modelId="{4085C3C4-75B6-4E80-963B-1DD56325EC40}" type="presParOf" srcId="{DF3A7FBC-3511-46AC-880C-DBA947F25663}" destId="{9F4FC852-3672-4FC3-9E38-2DE9783044FD}" srcOrd="2" destOrd="0" presId="urn:microsoft.com/office/officeart/2005/8/layout/lProcess2"/>
    <dgm:cxn modelId="{137EC248-2344-405E-AA7A-325056A2A5A5}" type="presParOf" srcId="{9F4FC852-3672-4FC3-9E38-2DE9783044FD}" destId="{7F5C27FA-F0B7-4A9B-8D18-C561EDD30002}" srcOrd="0" destOrd="0" presId="urn:microsoft.com/office/officeart/2005/8/layout/lProcess2"/>
    <dgm:cxn modelId="{1DBAA718-56AA-44CF-8D96-AB814CD9DD74}" type="presParOf" srcId="{7F5C27FA-F0B7-4A9B-8D18-C561EDD30002}" destId="{F72800D9-366E-4054-8098-9F4751DD44A3}" srcOrd="0" destOrd="0" presId="urn:microsoft.com/office/officeart/2005/8/layout/lProcess2"/>
    <dgm:cxn modelId="{2E2885F5-0000-4CBB-9BC8-FE86D64E30C2}" type="presParOf" srcId="{7F5C27FA-F0B7-4A9B-8D18-C561EDD30002}" destId="{36583891-A4F4-46EC-BE30-D1BB09DBC0F1}" srcOrd="1" destOrd="0" presId="urn:microsoft.com/office/officeart/2005/8/layout/lProcess2"/>
    <dgm:cxn modelId="{A3701F60-BDDE-479B-91AC-AB52D797F700}" type="presParOf" srcId="{7F5C27FA-F0B7-4A9B-8D18-C561EDD30002}" destId="{B7B63B45-45AC-4077-804C-D3F2055F07A6}" srcOrd="2" destOrd="0" presId="urn:microsoft.com/office/officeart/2005/8/layout/lProcess2"/>
    <dgm:cxn modelId="{5BAB4B0A-7B7D-4277-95F9-2528699E5174}" type="presParOf" srcId="{7F5C27FA-F0B7-4A9B-8D18-C561EDD30002}" destId="{779F6936-67FD-4E76-B627-C0A81CA9D32D}" srcOrd="3" destOrd="0" presId="urn:microsoft.com/office/officeart/2005/8/layout/lProcess2"/>
    <dgm:cxn modelId="{5D269294-50F0-4F7B-B2E4-DDF549D66A53}" type="presParOf" srcId="{7F5C27FA-F0B7-4A9B-8D18-C561EDD30002}" destId="{8DA61044-30D1-4C2E-A2B2-070991DC09D2}" srcOrd="4" destOrd="0" presId="urn:microsoft.com/office/officeart/2005/8/layout/lProcess2"/>
    <dgm:cxn modelId="{C90AD1B9-74B6-4145-8335-605A88863CB1}" type="presParOf" srcId="{7F5C27FA-F0B7-4A9B-8D18-C561EDD30002}" destId="{4F51B8A0-9A00-44C0-8B9B-6726F0605DF2}" srcOrd="5" destOrd="0" presId="urn:microsoft.com/office/officeart/2005/8/layout/lProcess2"/>
    <dgm:cxn modelId="{0E045662-E5EB-448A-A507-A3FFB185FE91}" type="presParOf" srcId="{7F5C27FA-F0B7-4A9B-8D18-C561EDD30002}" destId="{943A63F9-5AA9-4C04-ADE2-82E4039272D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54C590-47A0-48DA-BC6D-88802C4C5676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FBEFF-E74A-4CEF-9125-59A2189ECAB3}">
      <dgm:prSet phldrT="[Text]"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Prihvatljivi prijavitelji: udruge iz DR</a:t>
          </a:r>
          <a:endParaRPr lang="en-US" sz="1600" dirty="0"/>
        </a:p>
      </dgm:t>
    </dgm:pt>
    <dgm:pt modelId="{4F5281E8-1770-4770-9296-83922FE8C7B4}" type="parTrans" cxnId="{71028A97-EAEC-4B65-9D05-D492D1ECC1B9}">
      <dgm:prSet/>
      <dgm:spPr/>
      <dgm:t>
        <a:bodyPr/>
        <a:lstStyle/>
        <a:p>
          <a:endParaRPr lang="en-US"/>
        </a:p>
      </dgm:t>
    </dgm:pt>
    <dgm:pt modelId="{EC2E9297-F5C7-49D6-BCD8-D058AD9D8BDF}" type="sibTrans" cxnId="{71028A97-EAEC-4B65-9D05-D492D1ECC1B9}">
      <dgm:prSet/>
      <dgm:spPr/>
      <dgm:t>
        <a:bodyPr/>
        <a:lstStyle/>
        <a:p>
          <a:endParaRPr lang="en-US"/>
        </a:p>
      </dgm:t>
    </dgm:pt>
    <dgm:pt modelId="{62B08DB6-DA72-4E9F-8DCE-2805A2A02C93}">
      <dgm:prSet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Provedba projekata</a:t>
          </a:r>
        </a:p>
      </dgm:t>
    </dgm:pt>
    <dgm:pt modelId="{80752BC1-E6F2-4332-BF27-FF1B8E6772B6}" type="parTrans" cxnId="{093355CF-9D14-4BA3-999E-66CF1DC36D3F}">
      <dgm:prSet/>
      <dgm:spPr/>
      <dgm:t>
        <a:bodyPr/>
        <a:lstStyle/>
        <a:p>
          <a:endParaRPr lang="en-US"/>
        </a:p>
      </dgm:t>
    </dgm:pt>
    <dgm:pt modelId="{B81A08E3-6EE7-4CF4-B6E2-FF3F1CE5B303}" type="sibTrans" cxnId="{093355CF-9D14-4BA3-999E-66CF1DC36D3F}">
      <dgm:prSet/>
      <dgm:spPr/>
      <dgm:t>
        <a:bodyPr/>
        <a:lstStyle/>
        <a:p>
          <a:endParaRPr lang="en-US"/>
        </a:p>
      </dgm:t>
    </dgm:pt>
    <dgm:pt modelId="{8BFE0985-C4D8-4B43-86E5-A83BF4BA909A}">
      <dgm:prSet phldrT="[Text]"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Ukupna sredstva: više od 40 mil. kn </a:t>
          </a:r>
          <a:endParaRPr lang="en-US" sz="1600" dirty="0"/>
        </a:p>
      </dgm:t>
    </dgm:pt>
    <dgm:pt modelId="{2CCB4E4C-B894-461F-93BC-202FA4497D7B}" type="parTrans" cxnId="{F35665CF-1FF2-41C2-8778-C005D9809828}">
      <dgm:prSet/>
      <dgm:spPr/>
      <dgm:t>
        <a:bodyPr/>
        <a:lstStyle/>
        <a:p>
          <a:endParaRPr lang="en-US"/>
        </a:p>
      </dgm:t>
    </dgm:pt>
    <dgm:pt modelId="{B4B33E54-764C-4BA8-9985-238003BEA8F4}" type="sibTrans" cxnId="{F35665CF-1FF2-41C2-8778-C005D9809828}">
      <dgm:prSet/>
      <dgm:spPr/>
      <dgm:t>
        <a:bodyPr/>
        <a:lstStyle/>
        <a:p>
          <a:endParaRPr lang="en-US"/>
        </a:p>
      </dgm:t>
    </dgm:pt>
    <dgm:pt modelId="{AACB1682-464A-4F3B-96EC-306208D40984}" type="pres">
      <dgm:prSet presAssocID="{1754C590-47A0-48DA-BC6D-88802C4C567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9272-F390-49D3-AB3D-0FB8E4A489D4}" type="pres">
      <dgm:prSet presAssocID="{1754C590-47A0-48DA-BC6D-88802C4C5676}" presName="arrow" presStyleLbl="bgShp" presStyleIdx="0" presStyleCnt="1" custScaleY="110100" custLinFactNeighborX="-1031" custLinFactNeighborY="-5050"/>
      <dgm:spPr/>
    </dgm:pt>
    <dgm:pt modelId="{B4EF5E14-88A3-4115-A176-13F58DA957D1}" type="pres">
      <dgm:prSet presAssocID="{1754C590-47A0-48DA-BC6D-88802C4C5676}" presName="arrowDiagram3" presStyleCnt="0"/>
      <dgm:spPr/>
    </dgm:pt>
    <dgm:pt modelId="{DC0C9DDD-6279-4EA2-BB10-1A35622960C6}" type="pres">
      <dgm:prSet presAssocID="{B3AFBEFF-E74A-4CEF-9125-59A2189ECAB3}" presName="bullet3a" presStyleLbl="node1" presStyleIdx="0" presStyleCnt="3"/>
      <dgm:spPr/>
    </dgm:pt>
    <dgm:pt modelId="{E4151673-7543-485D-BEC3-0026F1179F9D}" type="pres">
      <dgm:prSet presAssocID="{B3AFBEFF-E74A-4CEF-9125-59A2189ECAB3}" presName="textBox3a" presStyleLbl="revTx" presStyleIdx="0" presStyleCnt="3" custScaleX="142251" custScaleY="50788" custLinFactNeighborX="954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F7A0F-73F7-46FD-894E-23E0146668FF}" type="pres">
      <dgm:prSet presAssocID="{8BFE0985-C4D8-4B43-86E5-A83BF4BA909A}" presName="bullet3b" presStyleLbl="node1" presStyleIdx="1" presStyleCnt="3"/>
      <dgm:spPr/>
    </dgm:pt>
    <dgm:pt modelId="{3836CCB4-6123-4D61-A68E-B5B2DCFD0BCB}" type="pres">
      <dgm:prSet presAssocID="{8BFE0985-C4D8-4B43-86E5-A83BF4BA909A}" presName="textBox3b" presStyleLbl="revTx" presStyleIdx="1" presStyleCnt="3" custScaleX="124834" custScaleY="24676" custLinFactNeighborX="-94308" custLinFactNeighborY="-7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3F665-78AD-4C23-B6BB-C8C0C6266BD2}" type="pres">
      <dgm:prSet presAssocID="{62B08DB6-DA72-4E9F-8DCE-2805A2A02C93}" presName="bullet3c" presStyleLbl="node1" presStyleIdx="2" presStyleCnt="3" custLinFactNeighborX="99702" custLinFactNeighborY="-49851"/>
      <dgm:spPr/>
    </dgm:pt>
    <dgm:pt modelId="{8B7DF09B-6060-441D-80DF-42C12DAD4240}" type="pres">
      <dgm:prSet presAssocID="{62B08DB6-DA72-4E9F-8DCE-2805A2A02C93}" presName="textBox3c" presStyleLbl="revTx" presStyleIdx="2" presStyleCnt="3" custScaleX="91279" custScaleY="27461" custLinFactNeighborX="-45634" custLinFactNeighborY="-77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28A97-EAEC-4B65-9D05-D492D1ECC1B9}" srcId="{1754C590-47A0-48DA-BC6D-88802C4C5676}" destId="{B3AFBEFF-E74A-4CEF-9125-59A2189ECAB3}" srcOrd="0" destOrd="0" parTransId="{4F5281E8-1770-4770-9296-83922FE8C7B4}" sibTransId="{EC2E9297-F5C7-49D6-BCD8-D058AD9D8BDF}"/>
    <dgm:cxn modelId="{3CC00A39-197A-4D59-A80E-53886550412D}" type="presOf" srcId="{8BFE0985-C4D8-4B43-86E5-A83BF4BA909A}" destId="{3836CCB4-6123-4D61-A68E-B5B2DCFD0BCB}" srcOrd="0" destOrd="0" presId="urn:microsoft.com/office/officeart/2005/8/layout/arrow2"/>
    <dgm:cxn modelId="{C3347DF3-C3F7-4B7A-8695-009F529EB7FD}" type="presOf" srcId="{B3AFBEFF-E74A-4CEF-9125-59A2189ECAB3}" destId="{E4151673-7543-485D-BEC3-0026F1179F9D}" srcOrd="0" destOrd="0" presId="urn:microsoft.com/office/officeart/2005/8/layout/arrow2"/>
    <dgm:cxn modelId="{F35665CF-1FF2-41C2-8778-C005D9809828}" srcId="{1754C590-47A0-48DA-BC6D-88802C4C5676}" destId="{8BFE0985-C4D8-4B43-86E5-A83BF4BA909A}" srcOrd="1" destOrd="0" parTransId="{2CCB4E4C-B894-461F-93BC-202FA4497D7B}" sibTransId="{B4B33E54-764C-4BA8-9985-238003BEA8F4}"/>
    <dgm:cxn modelId="{093355CF-9D14-4BA3-999E-66CF1DC36D3F}" srcId="{1754C590-47A0-48DA-BC6D-88802C4C5676}" destId="{62B08DB6-DA72-4E9F-8DCE-2805A2A02C93}" srcOrd="2" destOrd="0" parTransId="{80752BC1-E6F2-4332-BF27-FF1B8E6772B6}" sibTransId="{B81A08E3-6EE7-4CF4-B6E2-FF3F1CE5B303}"/>
    <dgm:cxn modelId="{6DEBFEE4-9980-4496-8AF5-6C3E3DC7B7CC}" type="presOf" srcId="{62B08DB6-DA72-4E9F-8DCE-2805A2A02C93}" destId="{8B7DF09B-6060-441D-80DF-42C12DAD4240}" srcOrd="0" destOrd="0" presId="urn:microsoft.com/office/officeart/2005/8/layout/arrow2"/>
    <dgm:cxn modelId="{302ABE29-9105-429E-80BA-5CDFA5DC198E}" type="presOf" srcId="{1754C590-47A0-48DA-BC6D-88802C4C5676}" destId="{AACB1682-464A-4F3B-96EC-306208D40984}" srcOrd="0" destOrd="0" presId="urn:microsoft.com/office/officeart/2005/8/layout/arrow2"/>
    <dgm:cxn modelId="{3EBCA145-910A-48D3-A087-CE62968C5772}" type="presParOf" srcId="{AACB1682-464A-4F3B-96EC-306208D40984}" destId="{2DB39272-F390-49D3-AB3D-0FB8E4A489D4}" srcOrd="0" destOrd="0" presId="urn:microsoft.com/office/officeart/2005/8/layout/arrow2"/>
    <dgm:cxn modelId="{04CF425A-A8D4-4BB6-9716-9FFE6F10982F}" type="presParOf" srcId="{AACB1682-464A-4F3B-96EC-306208D40984}" destId="{B4EF5E14-88A3-4115-A176-13F58DA957D1}" srcOrd="1" destOrd="0" presId="urn:microsoft.com/office/officeart/2005/8/layout/arrow2"/>
    <dgm:cxn modelId="{29F084F9-7FC7-4975-B917-F06C53BFDF33}" type="presParOf" srcId="{B4EF5E14-88A3-4115-A176-13F58DA957D1}" destId="{DC0C9DDD-6279-4EA2-BB10-1A35622960C6}" srcOrd="0" destOrd="0" presId="urn:microsoft.com/office/officeart/2005/8/layout/arrow2"/>
    <dgm:cxn modelId="{9C96BCAA-9DDA-4AC7-84B6-A75DC61E49EC}" type="presParOf" srcId="{B4EF5E14-88A3-4115-A176-13F58DA957D1}" destId="{E4151673-7543-485D-BEC3-0026F1179F9D}" srcOrd="1" destOrd="0" presId="urn:microsoft.com/office/officeart/2005/8/layout/arrow2"/>
    <dgm:cxn modelId="{02A4B47F-034F-415D-9B14-7AECDCB12799}" type="presParOf" srcId="{B4EF5E14-88A3-4115-A176-13F58DA957D1}" destId="{DA0F7A0F-73F7-46FD-894E-23E0146668FF}" srcOrd="2" destOrd="0" presId="urn:microsoft.com/office/officeart/2005/8/layout/arrow2"/>
    <dgm:cxn modelId="{6D9EEA2E-73D0-4D37-852F-37B72EB2B9AD}" type="presParOf" srcId="{B4EF5E14-88A3-4115-A176-13F58DA957D1}" destId="{3836CCB4-6123-4D61-A68E-B5B2DCFD0BCB}" srcOrd="3" destOrd="0" presId="urn:microsoft.com/office/officeart/2005/8/layout/arrow2"/>
    <dgm:cxn modelId="{A0A811DD-D281-4F3A-84BE-D948287E18EC}" type="presParOf" srcId="{B4EF5E14-88A3-4115-A176-13F58DA957D1}" destId="{8FF3F665-78AD-4C23-B6BB-C8C0C6266BD2}" srcOrd="4" destOrd="0" presId="urn:microsoft.com/office/officeart/2005/8/layout/arrow2"/>
    <dgm:cxn modelId="{6F1DBC3E-9EA6-4E29-A2F1-76DC8FBD8592}" type="presParOf" srcId="{B4EF5E14-88A3-4115-A176-13F58DA957D1}" destId="{8B7DF09B-6060-441D-80DF-42C12DAD424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54C590-47A0-48DA-BC6D-88802C4C5676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FBEFF-E74A-4CEF-9125-59A2189ECAB3}">
      <dgm:prSet phldrT="[Text]"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Prihvatljivi prijavitelji: udruge iz DR, zadruge hrvatskih branitelja</a:t>
          </a:r>
          <a:endParaRPr lang="en-US" sz="1600" dirty="0"/>
        </a:p>
      </dgm:t>
    </dgm:pt>
    <dgm:pt modelId="{4F5281E8-1770-4770-9296-83922FE8C7B4}" type="parTrans" cxnId="{71028A97-EAEC-4B65-9D05-D492D1ECC1B9}">
      <dgm:prSet/>
      <dgm:spPr/>
      <dgm:t>
        <a:bodyPr/>
        <a:lstStyle/>
        <a:p>
          <a:endParaRPr lang="en-US"/>
        </a:p>
      </dgm:t>
    </dgm:pt>
    <dgm:pt modelId="{EC2E9297-F5C7-49D6-BCD8-D058AD9D8BDF}" type="sibTrans" cxnId="{71028A97-EAEC-4B65-9D05-D492D1ECC1B9}">
      <dgm:prSet/>
      <dgm:spPr/>
      <dgm:t>
        <a:bodyPr/>
        <a:lstStyle/>
        <a:p>
          <a:endParaRPr lang="en-US"/>
        </a:p>
      </dgm:t>
    </dgm:pt>
    <dgm:pt modelId="{62B08DB6-DA72-4E9F-8DCE-2805A2A02C93}">
      <dgm:prSet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Provedba projekata</a:t>
          </a:r>
        </a:p>
      </dgm:t>
    </dgm:pt>
    <dgm:pt modelId="{80752BC1-E6F2-4332-BF27-FF1B8E6772B6}" type="parTrans" cxnId="{093355CF-9D14-4BA3-999E-66CF1DC36D3F}">
      <dgm:prSet/>
      <dgm:spPr/>
      <dgm:t>
        <a:bodyPr/>
        <a:lstStyle/>
        <a:p>
          <a:endParaRPr lang="en-US"/>
        </a:p>
      </dgm:t>
    </dgm:pt>
    <dgm:pt modelId="{B81A08E3-6EE7-4CF4-B6E2-FF3F1CE5B303}" type="sibTrans" cxnId="{093355CF-9D14-4BA3-999E-66CF1DC36D3F}">
      <dgm:prSet/>
      <dgm:spPr/>
      <dgm:t>
        <a:bodyPr/>
        <a:lstStyle/>
        <a:p>
          <a:endParaRPr lang="en-US"/>
        </a:p>
      </dgm:t>
    </dgm:pt>
    <dgm:pt modelId="{8BFE0985-C4D8-4B43-86E5-A83BF4BA909A}">
      <dgm:prSet phldrT="[Text]"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Ukupna sredstva: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gotovo 80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mil. kn </a:t>
          </a:r>
          <a:endParaRPr lang="en-US" sz="1600" dirty="0"/>
        </a:p>
      </dgm:t>
    </dgm:pt>
    <dgm:pt modelId="{2CCB4E4C-B894-461F-93BC-202FA4497D7B}" type="parTrans" cxnId="{F35665CF-1FF2-41C2-8778-C005D9809828}">
      <dgm:prSet/>
      <dgm:spPr/>
      <dgm:t>
        <a:bodyPr/>
        <a:lstStyle/>
        <a:p>
          <a:endParaRPr lang="en-US"/>
        </a:p>
      </dgm:t>
    </dgm:pt>
    <dgm:pt modelId="{B4B33E54-764C-4BA8-9985-238003BEA8F4}" type="sibTrans" cxnId="{F35665CF-1FF2-41C2-8778-C005D9809828}">
      <dgm:prSet/>
      <dgm:spPr/>
      <dgm:t>
        <a:bodyPr/>
        <a:lstStyle/>
        <a:p>
          <a:endParaRPr lang="en-US"/>
        </a:p>
      </dgm:t>
    </dgm:pt>
    <dgm:pt modelId="{AACB1682-464A-4F3B-96EC-306208D40984}" type="pres">
      <dgm:prSet presAssocID="{1754C590-47A0-48DA-BC6D-88802C4C567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9272-F390-49D3-AB3D-0FB8E4A489D4}" type="pres">
      <dgm:prSet presAssocID="{1754C590-47A0-48DA-BC6D-88802C4C5676}" presName="arrow" presStyleLbl="bgShp" presStyleIdx="0" presStyleCnt="1" custScaleY="110100" custLinFactNeighborX="-1031" custLinFactNeighborY="-5050"/>
      <dgm:spPr/>
    </dgm:pt>
    <dgm:pt modelId="{B4EF5E14-88A3-4115-A176-13F58DA957D1}" type="pres">
      <dgm:prSet presAssocID="{1754C590-47A0-48DA-BC6D-88802C4C5676}" presName="arrowDiagram3" presStyleCnt="0"/>
      <dgm:spPr/>
    </dgm:pt>
    <dgm:pt modelId="{DC0C9DDD-6279-4EA2-BB10-1A35622960C6}" type="pres">
      <dgm:prSet presAssocID="{B3AFBEFF-E74A-4CEF-9125-59A2189ECAB3}" presName="bullet3a" presStyleLbl="node1" presStyleIdx="0" presStyleCnt="3"/>
      <dgm:spPr/>
    </dgm:pt>
    <dgm:pt modelId="{E4151673-7543-485D-BEC3-0026F1179F9D}" type="pres">
      <dgm:prSet presAssocID="{B3AFBEFF-E74A-4CEF-9125-59A2189ECAB3}" presName="textBox3a" presStyleLbl="revTx" presStyleIdx="0" presStyleCnt="3" custScaleX="142251" custScaleY="50788" custLinFactNeighborX="954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F7A0F-73F7-46FD-894E-23E0146668FF}" type="pres">
      <dgm:prSet presAssocID="{8BFE0985-C4D8-4B43-86E5-A83BF4BA909A}" presName="bullet3b" presStyleLbl="node1" presStyleIdx="1" presStyleCnt="3"/>
      <dgm:spPr/>
    </dgm:pt>
    <dgm:pt modelId="{3836CCB4-6123-4D61-A68E-B5B2DCFD0BCB}" type="pres">
      <dgm:prSet presAssocID="{8BFE0985-C4D8-4B43-86E5-A83BF4BA909A}" presName="textBox3b" presStyleLbl="revTx" presStyleIdx="1" presStyleCnt="3" custScaleX="124834" custScaleY="24676" custLinFactNeighborX="-94308" custLinFactNeighborY="-7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3F665-78AD-4C23-B6BB-C8C0C6266BD2}" type="pres">
      <dgm:prSet presAssocID="{62B08DB6-DA72-4E9F-8DCE-2805A2A02C93}" presName="bullet3c" presStyleLbl="node1" presStyleIdx="2" presStyleCnt="3" custLinFactNeighborX="99702" custLinFactNeighborY="-49851"/>
      <dgm:spPr/>
    </dgm:pt>
    <dgm:pt modelId="{8B7DF09B-6060-441D-80DF-42C12DAD4240}" type="pres">
      <dgm:prSet presAssocID="{62B08DB6-DA72-4E9F-8DCE-2805A2A02C93}" presName="textBox3c" presStyleLbl="revTx" presStyleIdx="2" presStyleCnt="3" custScaleX="91279" custScaleY="27461" custLinFactNeighborX="-45634" custLinFactNeighborY="-77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28A97-EAEC-4B65-9D05-D492D1ECC1B9}" srcId="{1754C590-47A0-48DA-BC6D-88802C4C5676}" destId="{B3AFBEFF-E74A-4CEF-9125-59A2189ECAB3}" srcOrd="0" destOrd="0" parTransId="{4F5281E8-1770-4770-9296-83922FE8C7B4}" sibTransId="{EC2E9297-F5C7-49D6-BCD8-D058AD9D8BDF}"/>
    <dgm:cxn modelId="{486975B3-9479-4270-A0F7-F8290A514FC8}" type="presOf" srcId="{1754C590-47A0-48DA-BC6D-88802C4C5676}" destId="{AACB1682-464A-4F3B-96EC-306208D40984}" srcOrd="0" destOrd="0" presId="urn:microsoft.com/office/officeart/2005/8/layout/arrow2"/>
    <dgm:cxn modelId="{9B89302E-97FE-4985-AB93-91A4FB7396DB}" type="presOf" srcId="{62B08DB6-DA72-4E9F-8DCE-2805A2A02C93}" destId="{8B7DF09B-6060-441D-80DF-42C12DAD4240}" srcOrd="0" destOrd="0" presId="urn:microsoft.com/office/officeart/2005/8/layout/arrow2"/>
    <dgm:cxn modelId="{F35665CF-1FF2-41C2-8778-C005D9809828}" srcId="{1754C590-47A0-48DA-BC6D-88802C4C5676}" destId="{8BFE0985-C4D8-4B43-86E5-A83BF4BA909A}" srcOrd="1" destOrd="0" parTransId="{2CCB4E4C-B894-461F-93BC-202FA4497D7B}" sibTransId="{B4B33E54-764C-4BA8-9985-238003BEA8F4}"/>
    <dgm:cxn modelId="{093355CF-9D14-4BA3-999E-66CF1DC36D3F}" srcId="{1754C590-47A0-48DA-BC6D-88802C4C5676}" destId="{62B08DB6-DA72-4E9F-8DCE-2805A2A02C93}" srcOrd="2" destOrd="0" parTransId="{80752BC1-E6F2-4332-BF27-FF1B8E6772B6}" sibTransId="{B81A08E3-6EE7-4CF4-B6E2-FF3F1CE5B303}"/>
    <dgm:cxn modelId="{0E49B6BC-B085-44D2-B84A-EE885C0DB913}" type="presOf" srcId="{8BFE0985-C4D8-4B43-86E5-A83BF4BA909A}" destId="{3836CCB4-6123-4D61-A68E-B5B2DCFD0BCB}" srcOrd="0" destOrd="0" presId="urn:microsoft.com/office/officeart/2005/8/layout/arrow2"/>
    <dgm:cxn modelId="{CF0E5A11-6A66-4F1B-A993-E1E04D3F2AEB}" type="presOf" srcId="{B3AFBEFF-E74A-4CEF-9125-59A2189ECAB3}" destId="{E4151673-7543-485D-BEC3-0026F1179F9D}" srcOrd="0" destOrd="0" presId="urn:microsoft.com/office/officeart/2005/8/layout/arrow2"/>
    <dgm:cxn modelId="{6586D115-80A3-44D0-A92D-78AA6568C2AB}" type="presParOf" srcId="{AACB1682-464A-4F3B-96EC-306208D40984}" destId="{2DB39272-F390-49D3-AB3D-0FB8E4A489D4}" srcOrd="0" destOrd="0" presId="urn:microsoft.com/office/officeart/2005/8/layout/arrow2"/>
    <dgm:cxn modelId="{8480583A-8605-47D4-A9C4-90A487A8D330}" type="presParOf" srcId="{AACB1682-464A-4F3B-96EC-306208D40984}" destId="{B4EF5E14-88A3-4115-A176-13F58DA957D1}" srcOrd="1" destOrd="0" presId="urn:microsoft.com/office/officeart/2005/8/layout/arrow2"/>
    <dgm:cxn modelId="{F395C9F0-598E-4F14-998D-CC63DFFEF7B0}" type="presParOf" srcId="{B4EF5E14-88A3-4115-A176-13F58DA957D1}" destId="{DC0C9DDD-6279-4EA2-BB10-1A35622960C6}" srcOrd="0" destOrd="0" presId="urn:microsoft.com/office/officeart/2005/8/layout/arrow2"/>
    <dgm:cxn modelId="{7B384D84-6DA3-4614-861A-5E6E6377EC4E}" type="presParOf" srcId="{B4EF5E14-88A3-4115-A176-13F58DA957D1}" destId="{E4151673-7543-485D-BEC3-0026F1179F9D}" srcOrd="1" destOrd="0" presId="urn:microsoft.com/office/officeart/2005/8/layout/arrow2"/>
    <dgm:cxn modelId="{098546B6-B8D6-4FFB-B817-320076CD245C}" type="presParOf" srcId="{B4EF5E14-88A3-4115-A176-13F58DA957D1}" destId="{DA0F7A0F-73F7-46FD-894E-23E0146668FF}" srcOrd="2" destOrd="0" presId="urn:microsoft.com/office/officeart/2005/8/layout/arrow2"/>
    <dgm:cxn modelId="{3881F534-687E-4436-BA58-BB912C221F4D}" type="presParOf" srcId="{B4EF5E14-88A3-4115-A176-13F58DA957D1}" destId="{3836CCB4-6123-4D61-A68E-B5B2DCFD0BCB}" srcOrd="3" destOrd="0" presId="urn:microsoft.com/office/officeart/2005/8/layout/arrow2"/>
    <dgm:cxn modelId="{C745D7F9-896E-4956-9A12-2777F0850E81}" type="presParOf" srcId="{B4EF5E14-88A3-4115-A176-13F58DA957D1}" destId="{8FF3F665-78AD-4C23-B6BB-C8C0C6266BD2}" srcOrd="4" destOrd="0" presId="urn:microsoft.com/office/officeart/2005/8/layout/arrow2"/>
    <dgm:cxn modelId="{37EB42DC-722B-44B0-B06B-0D7E2BDCED2B}" type="presParOf" srcId="{B4EF5E14-88A3-4115-A176-13F58DA957D1}" destId="{8B7DF09B-6060-441D-80DF-42C12DAD424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54C590-47A0-48DA-BC6D-88802C4C5676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AFBEFF-E74A-4CEF-9125-59A2189ECAB3}">
      <dgm:prSet phldrT="[Text]"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Prihvatljivi prijavitelji – </a:t>
          </a:r>
          <a:r>
            <a:rPr lang="hr-HR" altLang="sr-Latn-RS" sz="1600" b="1" dirty="0" smtClean="0">
              <a:latin typeface="Myriad Pro Light SemiExt" charset="0"/>
              <a:cs typeface="Myriad Pro Light SemiExt" charset="0"/>
            </a:rPr>
            <a:t>nezaposleni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:</a:t>
          </a:r>
        </a:p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HB</a:t>
          </a:r>
        </a:p>
        <a:p>
          <a:r>
            <a:rPr lang="en-IE" altLang="sr-Latn-RS" sz="1600" dirty="0" err="1" smtClean="0">
              <a:latin typeface="Myriad Pro Light SemiExt" charset="0"/>
              <a:cs typeface="Myriad Pro Light SemiExt" charset="0"/>
            </a:rPr>
            <a:t>djeca</a:t>
          </a:r>
          <a:r>
            <a:rPr lang="en-IE" altLang="sr-Latn-RS" sz="1600" dirty="0" smtClean="0">
              <a:latin typeface="Myriad Pro Light SemiExt" charset="0"/>
              <a:cs typeface="Myriad Pro Light SemiExt" charset="0"/>
            </a:rPr>
            <a:t>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SSZN HB iz DR</a:t>
          </a:r>
        </a:p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djeca </a:t>
          </a:r>
          <a:r>
            <a:rPr lang="en-IE" altLang="sr-Latn-RS" sz="1600" dirty="0" err="1" smtClean="0">
              <a:latin typeface="Myriad Pro Light SemiExt" charset="0"/>
              <a:cs typeface="Myriad Pro Light SemiExt" charset="0"/>
            </a:rPr>
            <a:t>dragovoljaca</a:t>
          </a:r>
          <a:r>
            <a:rPr lang="en-IE" altLang="sr-Latn-RS" sz="1600" dirty="0" smtClean="0">
              <a:latin typeface="Myriad Pro Light SemiExt" charset="0"/>
              <a:cs typeface="Myriad Pro Light SemiExt" charset="0"/>
            </a:rPr>
            <a:t> </a:t>
          </a:r>
          <a:r>
            <a:rPr lang="en-IE" altLang="sr-Latn-RS" sz="1600" dirty="0" err="1" smtClean="0">
              <a:latin typeface="Myriad Pro Light SemiExt" charset="0"/>
              <a:cs typeface="Myriad Pro Light SemiExt" charset="0"/>
            </a:rPr>
            <a:t>iz</a:t>
          </a:r>
          <a:r>
            <a:rPr lang="en-IE" altLang="sr-Latn-RS" sz="1600" dirty="0" smtClean="0">
              <a:latin typeface="Myriad Pro Light SemiExt" charset="0"/>
              <a:cs typeface="Myriad Pro Light SemiExt" charset="0"/>
            </a:rPr>
            <a:t>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DR</a:t>
          </a:r>
        </a:p>
        <a:p>
          <a:r>
            <a:rPr lang="en-IE" altLang="sr-Latn-RS" sz="1600" dirty="0" err="1" smtClean="0">
              <a:latin typeface="Myriad Pro Light SemiExt" charset="0"/>
              <a:cs typeface="Myriad Pro Light SemiExt" charset="0"/>
            </a:rPr>
            <a:t>djeca</a:t>
          </a:r>
          <a:r>
            <a:rPr lang="en-IE" altLang="sr-Latn-RS" sz="1600" dirty="0" smtClean="0">
              <a:latin typeface="Myriad Pro Light SemiExt" charset="0"/>
              <a:cs typeface="Myriad Pro Light SemiExt" charset="0"/>
            </a:rPr>
            <a:t>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HRVI iz DR</a:t>
          </a:r>
          <a:endParaRPr lang="en-US" sz="1600" dirty="0"/>
        </a:p>
      </dgm:t>
    </dgm:pt>
    <dgm:pt modelId="{4F5281E8-1770-4770-9296-83922FE8C7B4}" type="parTrans" cxnId="{71028A97-EAEC-4B65-9D05-D492D1ECC1B9}">
      <dgm:prSet/>
      <dgm:spPr/>
      <dgm:t>
        <a:bodyPr/>
        <a:lstStyle/>
        <a:p>
          <a:endParaRPr lang="en-US"/>
        </a:p>
      </dgm:t>
    </dgm:pt>
    <dgm:pt modelId="{EC2E9297-F5C7-49D6-BCD8-D058AD9D8BDF}" type="sibTrans" cxnId="{71028A97-EAEC-4B65-9D05-D492D1ECC1B9}">
      <dgm:prSet/>
      <dgm:spPr/>
      <dgm:t>
        <a:bodyPr/>
        <a:lstStyle/>
        <a:p>
          <a:endParaRPr lang="en-US"/>
        </a:p>
      </dgm:t>
    </dgm:pt>
    <dgm:pt modelId="{8BFE0985-C4D8-4B43-86E5-A83BF4BA909A}">
      <dgm:prSet phldrT="[Text]" custT="1"/>
      <dgm:spPr/>
      <dgm:t>
        <a:bodyPr/>
        <a:lstStyle/>
        <a:p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Ukupna sredstva: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gotovo 80 </a:t>
          </a:r>
          <a:r>
            <a:rPr lang="hr-HR" altLang="sr-Latn-RS" sz="1600" dirty="0" smtClean="0">
              <a:latin typeface="Myriad Pro Light SemiExt" charset="0"/>
              <a:cs typeface="Myriad Pro Light SemiExt" charset="0"/>
            </a:rPr>
            <a:t>mil. kn </a:t>
          </a:r>
          <a:endParaRPr lang="en-US" sz="1600" dirty="0"/>
        </a:p>
      </dgm:t>
    </dgm:pt>
    <dgm:pt modelId="{2CCB4E4C-B894-461F-93BC-202FA4497D7B}" type="parTrans" cxnId="{F35665CF-1FF2-41C2-8778-C005D9809828}">
      <dgm:prSet/>
      <dgm:spPr/>
      <dgm:t>
        <a:bodyPr/>
        <a:lstStyle/>
        <a:p>
          <a:endParaRPr lang="en-US"/>
        </a:p>
      </dgm:t>
    </dgm:pt>
    <dgm:pt modelId="{B4B33E54-764C-4BA8-9985-238003BEA8F4}" type="sibTrans" cxnId="{F35665CF-1FF2-41C2-8778-C005D9809828}">
      <dgm:prSet/>
      <dgm:spPr/>
      <dgm:t>
        <a:bodyPr/>
        <a:lstStyle/>
        <a:p>
          <a:endParaRPr lang="en-US"/>
        </a:p>
      </dgm:t>
    </dgm:pt>
    <dgm:pt modelId="{AACB1682-464A-4F3B-96EC-306208D40984}" type="pres">
      <dgm:prSet presAssocID="{1754C590-47A0-48DA-BC6D-88802C4C567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9272-F390-49D3-AB3D-0FB8E4A489D4}" type="pres">
      <dgm:prSet presAssocID="{1754C590-47A0-48DA-BC6D-88802C4C5676}" presName="arrow" presStyleLbl="bgShp" presStyleIdx="0" presStyleCnt="1" custScaleY="110100" custLinFactNeighborX="-1031" custLinFactNeighborY="-5050"/>
      <dgm:spPr/>
    </dgm:pt>
    <dgm:pt modelId="{FFCB7F2A-6113-4937-95C3-6C7AF8BD4A80}" type="pres">
      <dgm:prSet presAssocID="{1754C590-47A0-48DA-BC6D-88802C4C5676}" presName="arrowDiagram2" presStyleCnt="0"/>
      <dgm:spPr/>
    </dgm:pt>
    <dgm:pt modelId="{E7372395-905C-4285-AA9D-4BC29866A59A}" type="pres">
      <dgm:prSet presAssocID="{B3AFBEFF-E74A-4CEF-9125-59A2189ECAB3}" presName="bullet2a" presStyleLbl="node1" presStyleIdx="0" presStyleCnt="2"/>
      <dgm:spPr/>
    </dgm:pt>
    <dgm:pt modelId="{A8B0A596-52E2-4F6F-B26B-71C5E194E679}" type="pres">
      <dgm:prSet presAssocID="{B3AFBEFF-E74A-4CEF-9125-59A2189ECAB3}" presName="textBox2a" presStyleLbl="revTx" presStyleIdx="0" presStyleCnt="2" custScaleX="122635" custLinFactY="-27168" custLinFactNeighborX="-64338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9CB8D0-B5E3-48E7-BFCE-6382F6C5FB5E}" type="pres">
      <dgm:prSet presAssocID="{8BFE0985-C4D8-4B43-86E5-A83BF4BA909A}" presName="bullet2b" presStyleLbl="node1" presStyleIdx="1" presStyleCnt="2"/>
      <dgm:spPr/>
    </dgm:pt>
    <dgm:pt modelId="{AB9CF5AE-CDE9-4FC4-B1FF-799DFE7CB14C}" type="pres">
      <dgm:prSet presAssocID="{8BFE0985-C4D8-4B43-86E5-A83BF4BA909A}" presName="textBox2b" presStyleLbl="revTx" presStyleIdx="1" presStyleCnt="2" custScaleY="27523" custLinFactNeighborX="4198" custLinFactNeighborY="-2125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028A97-EAEC-4B65-9D05-D492D1ECC1B9}" srcId="{1754C590-47A0-48DA-BC6D-88802C4C5676}" destId="{B3AFBEFF-E74A-4CEF-9125-59A2189ECAB3}" srcOrd="0" destOrd="0" parTransId="{4F5281E8-1770-4770-9296-83922FE8C7B4}" sibTransId="{EC2E9297-F5C7-49D6-BCD8-D058AD9D8BDF}"/>
    <dgm:cxn modelId="{F35665CF-1FF2-41C2-8778-C005D9809828}" srcId="{1754C590-47A0-48DA-BC6D-88802C4C5676}" destId="{8BFE0985-C4D8-4B43-86E5-A83BF4BA909A}" srcOrd="1" destOrd="0" parTransId="{2CCB4E4C-B894-461F-93BC-202FA4497D7B}" sibTransId="{B4B33E54-764C-4BA8-9985-238003BEA8F4}"/>
    <dgm:cxn modelId="{4E4D7C9B-E3DF-4EFC-8B40-60E10824B535}" type="presOf" srcId="{8BFE0985-C4D8-4B43-86E5-A83BF4BA909A}" destId="{AB9CF5AE-CDE9-4FC4-B1FF-799DFE7CB14C}" srcOrd="0" destOrd="0" presId="urn:microsoft.com/office/officeart/2005/8/layout/arrow2"/>
    <dgm:cxn modelId="{5BE1EC88-23F9-430D-A6CC-0EDB8773733B}" type="presOf" srcId="{1754C590-47A0-48DA-BC6D-88802C4C5676}" destId="{AACB1682-464A-4F3B-96EC-306208D40984}" srcOrd="0" destOrd="0" presId="urn:microsoft.com/office/officeart/2005/8/layout/arrow2"/>
    <dgm:cxn modelId="{A6DD75AB-7AA0-48FC-B94B-94AC7B58728D}" type="presOf" srcId="{B3AFBEFF-E74A-4CEF-9125-59A2189ECAB3}" destId="{A8B0A596-52E2-4F6F-B26B-71C5E194E679}" srcOrd="0" destOrd="0" presId="urn:microsoft.com/office/officeart/2005/8/layout/arrow2"/>
    <dgm:cxn modelId="{5F5FA47B-2EC5-4F8F-B5C3-D1EE1056CA11}" type="presParOf" srcId="{AACB1682-464A-4F3B-96EC-306208D40984}" destId="{2DB39272-F390-49D3-AB3D-0FB8E4A489D4}" srcOrd="0" destOrd="0" presId="urn:microsoft.com/office/officeart/2005/8/layout/arrow2"/>
    <dgm:cxn modelId="{64E23458-4555-40F3-B330-93593728AA40}" type="presParOf" srcId="{AACB1682-464A-4F3B-96EC-306208D40984}" destId="{FFCB7F2A-6113-4937-95C3-6C7AF8BD4A80}" srcOrd="1" destOrd="0" presId="urn:microsoft.com/office/officeart/2005/8/layout/arrow2"/>
    <dgm:cxn modelId="{CF511A95-2A15-4E71-8BA4-E8B91A6F7517}" type="presParOf" srcId="{FFCB7F2A-6113-4937-95C3-6C7AF8BD4A80}" destId="{E7372395-905C-4285-AA9D-4BC29866A59A}" srcOrd="0" destOrd="0" presId="urn:microsoft.com/office/officeart/2005/8/layout/arrow2"/>
    <dgm:cxn modelId="{ABB0EC3E-F31A-4C9E-A14B-C1F72011B455}" type="presParOf" srcId="{FFCB7F2A-6113-4937-95C3-6C7AF8BD4A80}" destId="{A8B0A596-52E2-4F6F-B26B-71C5E194E679}" srcOrd="1" destOrd="0" presId="urn:microsoft.com/office/officeart/2005/8/layout/arrow2"/>
    <dgm:cxn modelId="{95765474-33BF-4B96-93B3-99A9EA4822F4}" type="presParOf" srcId="{FFCB7F2A-6113-4937-95C3-6C7AF8BD4A80}" destId="{7F9CB8D0-B5E3-48E7-BFCE-6382F6C5FB5E}" srcOrd="2" destOrd="0" presId="urn:microsoft.com/office/officeart/2005/8/layout/arrow2"/>
    <dgm:cxn modelId="{F112A68F-BA83-4624-BA37-53B28417237C}" type="presParOf" srcId="{FFCB7F2A-6113-4937-95C3-6C7AF8BD4A80}" destId="{AB9CF5AE-CDE9-4FC4-B1FF-799DFE7CB14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9CE6A-E2A0-4854-A510-80A851F4E2BC}">
      <dsp:nvSpPr>
        <dsp:cNvPr id="0" name=""/>
        <dsp:cNvSpPr/>
      </dsp:nvSpPr>
      <dsp:spPr>
        <a:xfrm>
          <a:off x="2955214" y="0"/>
          <a:ext cx="2559563" cy="255995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DED0B-DB42-49BB-99F6-55DF4D4CC172}">
      <dsp:nvSpPr>
        <dsp:cNvPr id="0" name=""/>
        <dsp:cNvSpPr/>
      </dsp:nvSpPr>
      <dsp:spPr>
        <a:xfrm>
          <a:off x="3520962" y="924220"/>
          <a:ext cx="1422300" cy="710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 Light SemiExt" charset="0"/>
              <a:cs typeface="Myriad Pro Light SemiExt" charset="0"/>
            </a:rPr>
            <a:t>Konvencije</a:t>
          </a:r>
          <a:endParaRPr lang="hr-HR" sz="2000" kern="1200" dirty="0"/>
        </a:p>
      </dsp:txBody>
      <dsp:txXfrm>
        <a:off x="3520962" y="924220"/>
        <a:ext cx="1422300" cy="710979"/>
      </dsp:txXfrm>
    </dsp:sp>
    <dsp:sp modelId="{A8FE69E5-709C-4C9F-AEDF-D32DFA849E38}">
      <dsp:nvSpPr>
        <dsp:cNvPr id="0" name=""/>
        <dsp:cNvSpPr/>
      </dsp:nvSpPr>
      <dsp:spPr>
        <a:xfrm>
          <a:off x="2244305" y="1470882"/>
          <a:ext cx="2559563" cy="25599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35067-BBBE-4934-B28F-4D2EC67CF862}">
      <dsp:nvSpPr>
        <dsp:cNvPr id="0" name=""/>
        <dsp:cNvSpPr/>
      </dsp:nvSpPr>
      <dsp:spPr>
        <a:xfrm>
          <a:off x="2812936" y="2403611"/>
          <a:ext cx="1422300" cy="710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Myriad Pro Light SemiExt" charset="0"/>
              <a:cs typeface="Myriad Pro Light SemiExt" charset="0"/>
            </a:rPr>
            <a:t>Edukacije</a:t>
          </a:r>
          <a:endParaRPr lang="hr-HR" sz="1600" kern="1200" dirty="0"/>
        </a:p>
      </dsp:txBody>
      <dsp:txXfrm>
        <a:off x="2812936" y="2403611"/>
        <a:ext cx="1422300" cy="710979"/>
      </dsp:txXfrm>
    </dsp:sp>
    <dsp:sp modelId="{84EE1EEF-C07D-4010-9B2B-B6E8055E87F0}">
      <dsp:nvSpPr>
        <dsp:cNvPr id="0" name=""/>
        <dsp:cNvSpPr/>
      </dsp:nvSpPr>
      <dsp:spPr>
        <a:xfrm>
          <a:off x="3137388" y="3117782"/>
          <a:ext cx="2199061" cy="21999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258BF-C951-4A91-A477-583C4CCB1B2A}">
      <dsp:nvSpPr>
        <dsp:cNvPr id="0" name=""/>
        <dsp:cNvSpPr/>
      </dsp:nvSpPr>
      <dsp:spPr>
        <a:xfrm>
          <a:off x="3524326" y="3885129"/>
          <a:ext cx="1422300" cy="710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>
              <a:latin typeface="Myriad Pro Light SemiExt" charset="0"/>
              <a:cs typeface="Myriad Pro Light SemiExt" charset="0"/>
            </a:rPr>
            <a:t>Poslovno mentorstvo</a:t>
          </a:r>
          <a:endParaRPr lang="hr-HR" sz="1800" kern="1200" dirty="0"/>
        </a:p>
      </dsp:txBody>
      <dsp:txXfrm>
        <a:off x="3524326" y="3885129"/>
        <a:ext cx="1422300" cy="710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534C1-D454-4AE2-8F6F-8E68950AA78D}">
      <dsp:nvSpPr>
        <dsp:cNvPr id="0" name=""/>
        <dsp:cNvSpPr/>
      </dsp:nvSpPr>
      <dsp:spPr>
        <a:xfrm>
          <a:off x="0" y="0"/>
          <a:ext cx="7148513" cy="1660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Društveni poduzetnik obavlja djelatnost proizvodnje i prometa roba, pružanja usluga ili obavlja umjetničku djelatnost kojom se ostvaruje prihod na tržištu, te koja ima povoljan utjecaj na okoliš, doprinosi unapređenju razvoja lokalne zajednice i društva u cjelini</a:t>
          </a:r>
          <a:endParaRPr lang="hr-HR" sz="2000" kern="1200" dirty="0"/>
        </a:p>
      </dsp:txBody>
      <dsp:txXfrm>
        <a:off x="81039" y="81039"/>
        <a:ext cx="6986435" cy="1498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2E267-6BB4-40DF-8F57-6472D6746B4D}">
      <dsp:nvSpPr>
        <dsp:cNvPr id="0" name=""/>
        <dsp:cNvSpPr/>
      </dsp:nvSpPr>
      <dsp:spPr>
        <a:xfrm rot="5400000">
          <a:off x="5719950" y="-2464708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Financijske potpore za projekte društvenog poduzetništva</a:t>
          </a:r>
          <a:endParaRPr lang="en-US" sz="1800" b="0" kern="1200" dirty="0"/>
        </a:p>
      </dsp:txBody>
      <dsp:txXfrm rot="-5400000">
        <a:off x="3182112" y="101512"/>
        <a:ext cx="5628706" cy="524647"/>
      </dsp:txXfrm>
    </dsp:sp>
    <dsp:sp modelId="{872180BD-3B22-4CF1-AEAE-EA79D6151061}">
      <dsp:nvSpPr>
        <dsp:cNvPr id="0" name=""/>
        <dsp:cNvSpPr/>
      </dsp:nvSpPr>
      <dsp:spPr>
        <a:xfrm>
          <a:off x="0" y="453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Što?</a:t>
          </a:r>
          <a:endParaRPr lang="en-US" sz="2100" b="1" kern="1200" dirty="0" smtClean="0">
            <a:latin typeface="Myriad Pro Light SemiExt" charset="0"/>
            <a:cs typeface="Myriad Pro Light SemiExt" charset="0"/>
          </a:endParaRPr>
        </a:p>
      </dsp:txBody>
      <dsp:txXfrm>
        <a:off x="35478" y="35931"/>
        <a:ext cx="3111156" cy="655808"/>
      </dsp:txXfrm>
    </dsp:sp>
    <dsp:sp modelId="{C7672409-A041-4D21-BFE0-BEC304DFC7BE}">
      <dsp:nvSpPr>
        <dsp:cNvPr id="0" name=""/>
        <dsp:cNvSpPr/>
      </dsp:nvSpPr>
      <dsp:spPr>
        <a:xfrm rot="5400000">
          <a:off x="5719950" y="-1701604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udruge iz DR i zadruge hrvatskih branitelja</a:t>
          </a:r>
          <a:endParaRPr lang="en-US" sz="1800" b="0" kern="1200" dirty="0"/>
        </a:p>
      </dsp:txBody>
      <dsp:txXfrm rot="-5400000">
        <a:off x="3182112" y="864616"/>
        <a:ext cx="5628706" cy="524647"/>
      </dsp:txXfrm>
    </dsp:sp>
    <dsp:sp modelId="{56034B85-DE4A-4C2C-A257-01C251E30D18}">
      <dsp:nvSpPr>
        <dsp:cNvPr id="0" name=""/>
        <dsp:cNvSpPr/>
      </dsp:nvSpPr>
      <dsp:spPr>
        <a:xfrm>
          <a:off x="0" y="763556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Prihvatljivi prijavitelji</a:t>
          </a:r>
          <a:endParaRPr lang="en-US" sz="2100" b="1" kern="1200" dirty="0">
            <a:latin typeface="Myriad Pro Light SemiExt"/>
          </a:endParaRPr>
        </a:p>
      </dsp:txBody>
      <dsp:txXfrm>
        <a:off x="35478" y="799034"/>
        <a:ext cx="3111156" cy="655808"/>
      </dsp:txXfrm>
    </dsp:sp>
    <dsp:sp modelId="{C8A15C58-019E-4400-BBAD-15BFC0E034FF}">
      <dsp:nvSpPr>
        <dsp:cNvPr id="0" name=""/>
        <dsp:cNvSpPr/>
      </dsp:nvSpPr>
      <dsp:spPr>
        <a:xfrm rot="5400000">
          <a:off x="5719950" y="-938501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Otvoreni postupak/ trajni poziv</a:t>
          </a:r>
          <a:endParaRPr lang="en-US" sz="1800" b="0" kern="1200" dirty="0"/>
        </a:p>
      </dsp:txBody>
      <dsp:txXfrm rot="-5400000">
        <a:off x="3182112" y="1627719"/>
        <a:ext cx="5628706" cy="524647"/>
      </dsp:txXfrm>
    </dsp:sp>
    <dsp:sp modelId="{D396A49C-25B2-43C7-856C-8FF6B9897B93}">
      <dsp:nvSpPr>
        <dsp:cNvPr id="0" name=""/>
        <dsp:cNvSpPr/>
      </dsp:nvSpPr>
      <dsp:spPr>
        <a:xfrm>
          <a:off x="0" y="1526659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Vrsta poziva</a:t>
          </a:r>
          <a:endParaRPr lang="en-US" sz="2100" b="1" kern="1200" dirty="0">
            <a:latin typeface="Myriad Pro Light SemiExt"/>
          </a:endParaRPr>
        </a:p>
      </dsp:txBody>
      <dsp:txXfrm>
        <a:off x="35478" y="1562137"/>
        <a:ext cx="3111156" cy="655808"/>
      </dsp:txXfrm>
    </dsp:sp>
    <dsp:sp modelId="{2ED9B0CC-24A9-47D7-B0A4-F1482B242655}">
      <dsp:nvSpPr>
        <dsp:cNvPr id="0" name=""/>
        <dsp:cNvSpPr/>
      </dsp:nvSpPr>
      <dsp:spPr>
        <a:xfrm rot="5400000">
          <a:off x="5719950" y="-175398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lipanj 2018. godine</a:t>
          </a:r>
        </a:p>
      </dsp:txBody>
      <dsp:txXfrm rot="-5400000">
        <a:off x="3182112" y="2390822"/>
        <a:ext cx="5628706" cy="524647"/>
      </dsp:txXfrm>
    </dsp:sp>
    <dsp:sp modelId="{3E42AA4B-792F-4E64-8294-9AF47D014971}">
      <dsp:nvSpPr>
        <dsp:cNvPr id="0" name=""/>
        <dsp:cNvSpPr/>
      </dsp:nvSpPr>
      <dsp:spPr>
        <a:xfrm>
          <a:off x="0" y="2289763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Planirani početak</a:t>
          </a:r>
        </a:p>
      </dsp:txBody>
      <dsp:txXfrm>
        <a:off x="35478" y="2325241"/>
        <a:ext cx="3111156" cy="655808"/>
      </dsp:txXfrm>
    </dsp:sp>
    <dsp:sp modelId="{64673A74-B401-4B38-966C-23D338027028}">
      <dsp:nvSpPr>
        <dsp:cNvPr id="0" name=""/>
        <dsp:cNvSpPr/>
      </dsp:nvSpPr>
      <dsp:spPr>
        <a:xfrm rot="5400000">
          <a:off x="5719950" y="587704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20 milijuna kuna</a:t>
          </a:r>
          <a:endParaRPr lang="hr-HR" sz="1800" b="0" kern="1200" dirty="0">
            <a:latin typeface="Myriad Pro Light SemiExt" charset="0"/>
            <a:cs typeface="Myriad Pro Light SemiExt" charset="0"/>
          </a:endParaRPr>
        </a:p>
      </dsp:txBody>
      <dsp:txXfrm rot="-5400000">
        <a:off x="3182112" y="3153924"/>
        <a:ext cx="5628706" cy="524647"/>
      </dsp:txXfrm>
    </dsp:sp>
    <dsp:sp modelId="{ADDA3549-0F98-485D-88F3-A9D09564993A}">
      <dsp:nvSpPr>
        <dsp:cNvPr id="0" name=""/>
        <dsp:cNvSpPr/>
      </dsp:nvSpPr>
      <dsp:spPr>
        <a:xfrm>
          <a:off x="0" y="3052866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Ukupna sredstva</a:t>
          </a:r>
          <a:endParaRPr lang="hr-HR" sz="2100" b="1" kern="1200" dirty="0">
            <a:latin typeface="Myriad Pro Light SemiExt" charset="0"/>
            <a:cs typeface="Myriad Pro Light SemiExt" charset="0"/>
          </a:endParaRPr>
        </a:p>
      </dsp:txBody>
      <dsp:txXfrm>
        <a:off x="35478" y="3088344"/>
        <a:ext cx="3111156" cy="655808"/>
      </dsp:txXfrm>
    </dsp:sp>
    <dsp:sp modelId="{FDD55B97-3702-4B3B-9C66-03F05752E7A5}">
      <dsp:nvSpPr>
        <dsp:cNvPr id="0" name=""/>
        <dsp:cNvSpPr/>
      </dsp:nvSpPr>
      <dsp:spPr>
        <a:xfrm rot="5400000">
          <a:off x="5719950" y="1350807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100% (ESF i Državni proračun)</a:t>
          </a:r>
        </a:p>
      </dsp:txBody>
      <dsp:txXfrm rot="-5400000">
        <a:off x="3182112" y="3917027"/>
        <a:ext cx="5628706" cy="524647"/>
      </dsp:txXfrm>
    </dsp:sp>
    <dsp:sp modelId="{98303B57-C281-4863-BBF9-7FF93C63C2BF}">
      <dsp:nvSpPr>
        <dsp:cNvPr id="0" name=""/>
        <dsp:cNvSpPr/>
      </dsp:nvSpPr>
      <dsp:spPr>
        <a:xfrm>
          <a:off x="0" y="3815969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Sufinanciranje projekata:</a:t>
          </a:r>
        </a:p>
      </dsp:txBody>
      <dsp:txXfrm>
        <a:off x="35478" y="3851447"/>
        <a:ext cx="3111156" cy="655808"/>
      </dsp:txXfrm>
    </dsp:sp>
    <dsp:sp modelId="{1BED20F0-FC1D-41CC-BA0F-7F9080CA8136}">
      <dsp:nvSpPr>
        <dsp:cNvPr id="0" name=""/>
        <dsp:cNvSpPr/>
      </dsp:nvSpPr>
      <dsp:spPr>
        <a:xfrm rot="5400000">
          <a:off x="5719950" y="2113911"/>
          <a:ext cx="58141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b="0" i="1" kern="1200" dirty="0" smtClean="0">
              <a:latin typeface="Myriad Pro Light SemiExt" charset="0"/>
              <a:cs typeface="Myriad Pro Light SemiExt" charset="0"/>
            </a:rPr>
            <a:t>de minimis </a:t>
          </a:r>
          <a:r>
            <a:rPr lang="hr-HR" sz="1800" b="0" kern="1200" dirty="0" smtClean="0">
              <a:latin typeface="Myriad Pro Light SemiExt" charset="0"/>
              <a:cs typeface="Myriad Pro Light SemiExt" charset="0"/>
            </a:rPr>
            <a:t>(potpore male vrijednosti)</a:t>
          </a:r>
          <a:endParaRPr lang="hr-HR" sz="1800" b="0" kern="1200" dirty="0">
            <a:latin typeface="Myriad Pro Light SemiExt" charset="0"/>
            <a:cs typeface="Myriad Pro Light SemiExt" charset="0"/>
          </a:endParaRPr>
        </a:p>
      </dsp:txBody>
      <dsp:txXfrm rot="-5400000">
        <a:off x="3182112" y="4680131"/>
        <a:ext cx="5628706" cy="524647"/>
      </dsp:txXfrm>
    </dsp:sp>
    <dsp:sp modelId="{6E97FE41-20F0-4B2B-A7D1-676EA739D76E}">
      <dsp:nvSpPr>
        <dsp:cNvPr id="0" name=""/>
        <dsp:cNvSpPr/>
      </dsp:nvSpPr>
      <dsp:spPr>
        <a:xfrm>
          <a:off x="0" y="4579072"/>
          <a:ext cx="3182112" cy="726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kern="1200" dirty="0" smtClean="0">
              <a:latin typeface="Myriad Pro Light SemiExt" charset="0"/>
              <a:cs typeface="Myriad Pro Light SemiExt" charset="0"/>
            </a:rPr>
            <a:t>Vrste potpora</a:t>
          </a:r>
          <a:endParaRPr lang="hr-HR" sz="2100" b="1" kern="1200" dirty="0">
            <a:latin typeface="Myriad Pro Light SemiExt" charset="0"/>
            <a:cs typeface="Myriad Pro Light SemiExt" charset="0"/>
          </a:endParaRPr>
        </a:p>
      </dsp:txBody>
      <dsp:txXfrm>
        <a:off x="35478" y="4614550"/>
        <a:ext cx="3111156" cy="655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D3FC3-FE34-4959-B160-FC59B8D5FBD0}">
      <dsp:nvSpPr>
        <dsp:cNvPr id="0" name=""/>
        <dsp:cNvSpPr/>
      </dsp:nvSpPr>
      <dsp:spPr>
        <a:xfrm>
          <a:off x="4376" y="0"/>
          <a:ext cx="4210121" cy="3097369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PRIHVATLJIVI TROŠKOVI</a:t>
          </a:r>
          <a:endParaRPr lang="hr-HR" sz="2800" kern="1200" dirty="0"/>
        </a:p>
      </dsp:txBody>
      <dsp:txXfrm>
        <a:off x="4376" y="0"/>
        <a:ext cx="4210121" cy="929210"/>
      </dsp:txXfrm>
    </dsp:sp>
    <dsp:sp modelId="{6864CC52-952D-4423-88E2-F8D18E6D8B18}">
      <dsp:nvSpPr>
        <dsp:cNvPr id="0" name=""/>
        <dsp:cNvSpPr/>
      </dsp:nvSpPr>
      <dsp:spPr>
        <a:xfrm>
          <a:off x="270523" y="929829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Nabava nove opreme </a:t>
          </a:r>
          <a:endParaRPr lang="hr-HR" sz="1600" kern="1200" dirty="0"/>
        </a:p>
      </dsp:txBody>
      <dsp:txXfrm>
        <a:off x="285171" y="944477"/>
        <a:ext cx="3648531" cy="470831"/>
      </dsp:txXfrm>
    </dsp:sp>
    <dsp:sp modelId="{DAB952B0-8CBB-4C4B-BB9D-DBEEBEAB0662}">
      <dsp:nvSpPr>
        <dsp:cNvPr id="0" name=""/>
        <dsp:cNvSpPr/>
      </dsp:nvSpPr>
      <dsp:spPr>
        <a:xfrm>
          <a:off x="270523" y="1433804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Troškovi rada zaposlenih na projektu</a:t>
          </a:r>
          <a:endParaRPr lang="hr-HR" sz="1600" kern="1200" dirty="0"/>
        </a:p>
      </dsp:txBody>
      <dsp:txXfrm>
        <a:off x="285171" y="1448452"/>
        <a:ext cx="3648531" cy="470831"/>
      </dsp:txXfrm>
    </dsp:sp>
    <dsp:sp modelId="{AA6E51E4-0FD3-4E14-900B-09B6E602C273}">
      <dsp:nvSpPr>
        <dsp:cNvPr id="0" name=""/>
        <dsp:cNvSpPr/>
      </dsp:nvSpPr>
      <dsp:spPr>
        <a:xfrm>
          <a:off x="270523" y="1937779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Troškovi vanjskih usluga</a:t>
          </a:r>
          <a:endParaRPr lang="hr-HR" sz="1600" kern="1200" dirty="0"/>
        </a:p>
      </dsp:txBody>
      <dsp:txXfrm>
        <a:off x="285171" y="1952427"/>
        <a:ext cx="3648531" cy="470831"/>
      </dsp:txXfrm>
    </dsp:sp>
    <dsp:sp modelId="{0E2EAB9F-978F-4562-92B1-AD05522D88D7}">
      <dsp:nvSpPr>
        <dsp:cNvPr id="0" name=""/>
        <dsp:cNvSpPr/>
      </dsp:nvSpPr>
      <dsp:spPr>
        <a:xfrm>
          <a:off x="270523" y="2441753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Troškovi sudjelovanja ciljanih skupina u projektnim aktivnostima</a:t>
          </a:r>
          <a:endParaRPr lang="hr-HR" sz="1600" kern="1200" dirty="0"/>
        </a:p>
      </dsp:txBody>
      <dsp:txXfrm>
        <a:off x="285171" y="2456401"/>
        <a:ext cx="3648531" cy="470831"/>
      </dsp:txXfrm>
    </dsp:sp>
    <dsp:sp modelId="{B0D10B07-5F9E-4419-B4D5-DEF6EA00DF90}">
      <dsp:nvSpPr>
        <dsp:cNvPr id="0" name=""/>
        <dsp:cNvSpPr/>
      </dsp:nvSpPr>
      <dsp:spPr>
        <a:xfrm>
          <a:off x="4534633" y="0"/>
          <a:ext cx="4210121" cy="3097369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NEPRIHVATLJIVI TROŠKOVI</a:t>
          </a:r>
          <a:endParaRPr lang="hr-HR" sz="2400" kern="1200" dirty="0"/>
        </a:p>
      </dsp:txBody>
      <dsp:txXfrm>
        <a:off x="4534633" y="0"/>
        <a:ext cx="4210121" cy="929210"/>
      </dsp:txXfrm>
    </dsp:sp>
    <dsp:sp modelId="{F72800D9-366E-4054-8098-9F4751DD44A3}">
      <dsp:nvSpPr>
        <dsp:cNvPr id="0" name=""/>
        <dsp:cNvSpPr/>
      </dsp:nvSpPr>
      <dsp:spPr>
        <a:xfrm>
          <a:off x="4796404" y="929829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Nabava korištene opreme</a:t>
          </a:r>
          <a:endParaRPr lang="hr-HR" sz="1600" kern="1200" dirty="0"/>
        </a:p>
      </dsp:txBody>
      <dsp:txXfrm>
        <a:off x="4811052" y="944477"/>
        <a:ext cx="3648531" cy="470831"/>
      </dsp:txXfrm>
    </dsp:sp>
    <dsp:sp modelId="{B7B63B45-45AC-4077-804C-D3F2055F07A6}">
      <dsp:nvSpPr>
        <dsp:cNvPr id="0" name=""/>
        <dsp:cNvSpPr/>
      </dsp:nvSpPr>
      <dsp:spPr>
        <a:xfrm>
          <a:off x="4796404" y="1433804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Kupnja infrastrukture, zemljišta i nekretnina</a:t>
          </a:r>
          <a:endParaRPr lang="hr-HR" sz="1600" kern="1200" dirty="0"/>
        </a:p>
      </dsp:txBody>
      <dsp:txXfrm>
        <a:off x="4811052" y="1448452"/>
        <a:ext cx="3648531" cy="470831"/>
      </dsp:txXfrm>
    </dsp:sp>
    <dsp:sp modelId="{8DA61044-30D1-4C2E-A2B2-070991DC09D2}">
      <dsp:nvSpPr>
        <dsp:cNvPr id="0" name=""/>
        <dsp:cNvSpPr/>
      </dsp:nvSpPr>
      <dsp:spPr>
        <a:xfrm>
          <a:off x="4796404" y="1937779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Ulaganja u kapital ili kreditna ulaganja</a:t>
          </a:r>
          <a:endParaRPr lang="hr-HR" sz="1600" kern="1200" dirty="0"/>
        </a:p>
      </dsp:txBody>
      <dsp:txXfrm>
        <a:off x="4811052" y="1952427"/>
        <a:ext cx="3648531" cy="470831"/>
      </dsp:txXfrm>
    </dsp:sp>
    <dsp:sp modelId="{943A63F9-5AA9-4C04-ADE2-82E4039272D6}">
      <dsp:nvSpPr>
        <dsp:cNvPr id="0" name=""/>
        <dsp:cNvSpPr/>
      </dsp:nvSpPr>
      <dsp:spPr>
        <a:xfrm>
          <a:off x="4796404" y="2441753"/>
          <a:ext cx="3677827" cy="5001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Kupnja opreme i vozila koji se ne koriste izravno za provedbu projektnih aktivnosti</a:t>
          </a:r>
          <a:endParaRPr lang="hr-HR" sz="1600" kern="1200" dirty="0"/>
        </a:p>
      </dsp:txBody>
      <dsp:txXfrm>
        <a:off x="4811052" y="2456401"/>
        <a:ext cx="3648531" cy="470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272-F390-49D3-AB3D-0FB8E4A489D4}">
      <dsp:nvSpPr>
        <dsp:cNvPr id="0" name=""/>
        <dsp:cNvSpPr/>
      </dsp:nvSpPr>
      <dsp:spPr>
        <a:xfrm>
          <a:off x="0" y="-31966"/>
          <a:ext cx="6234544" cy="42901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C9DDD-6279-4EA2-BB10-1A35622960C6}">
      <dsp:nvSpPr>
        <dsp:cNvPr id="0" name=""/>
        <dsp:cNvSpPr/>
      </dsp:nvSpPr>
      <dsp:spPr>
        <a:xfrm>
          <a:off x="791787" y="2854238"/>
          <a:ext cx="162098" cy="162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151673-7543-485D-BEC3-0026F1179F9D}">
      <dsp:nvSpPr>
        <dsp:cNvPr id="0" name=""/>
        <dsp:cNvSpPr/>
      </dsp:nvSpPr>
      <dsp:spPr>
        <a:xfrm>
          <a:off x="579815" y="3169384"/>
          <a:ext cx="2066407" cy="57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Prihvatljivi prijavitelji: udruge iz DR</a:t>
          </a:r>
          <a:endParaRPr lang="en-US" sz="1600" kern="1200" dirty="0"/>
        </a:p>
      </dsp:txBody>
      <dsp:txXfrm>
        <a:off x="579815" y="3169384"/>
        <a:ext cx="2066407" cy="571931"/>
      </dsp:txXfrm>
    </dsp:sp>
    <dsp:sp modelId="{DA0F7A0F-73F7-46FD-894E-23E0146668FF}">
      <dsp:nvSpPr>
        <dsp:cNvPr id="0" name=""/>
        <dsp:cNvSpPr/>
      </dsp:nvSpPr>
      <dsp:spPr>
        <a:xfrm>
          <a:off x="2222615" y="1795145"/>
          <a:ext cx="293023" cy="2930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6CCB4-6123-4D61-A68E-B5B2DCFD0BCB}">
      <dsp:nvSpPr>
        <dsp:cNvPr id="0" name=""/>
        <dsp:cNvSpPr/>
      </dsp:nvSpPr>
      <dsp:spPr>
        <a:xfrm>
          <a:off x="772210" y="1159386"/>
          <a:ext cx="1867879" cy="52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6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Ukupna sredstva: više od 40 mil. kn </a:t>
          </a:r>
          <a:endParaRPr lang="en-US" sz="1600" kern="1200" dirty="0"/>
        </a:p>
      </dsp:txBody>
      <dsp:txXfrm>
        <a:off x="772210" y="1159386"/>
        <a:ext cx="1867879" cy="523068"/>
      </dsp:txXfrm>
    </dsp:sp>
    <dsp:sp modelId="{8FF3F665-78AD-4C23-B6BB-C8C0C6266BD2}">
      <dsp:nvSpPr>
        <dsp:cNvPr id="0" name=""/>
        <dsp:cNvSpPr/>
      </dsp:nvSpPr>
      <dsp:spPr>
        <a:xfrm>
          <a:off x="4347387" y="948630"/>
          <a:ext cx="405245" cy="4052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7DF09B-6060-441D-80DF-42C12DAD4240}">
      <dsp:nvSpPr>
        <dsp:cNvPr id="0" name=""/>
        <dsp:cNvSpPr/>
      </dsp:nvSpPr>
      <dsp:spPr>
        <a:xfrm>
          <a:off x="3528400" y="247501"/>
          <a:ext cx="1365799" cy="74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7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Provedba projekata</a:t>
          </a:r>
        </a:p>
      </dsp:txBody>
      <dsp:txXfrm>
        <a:off x="3528400" y="247501"/>
        <a:ext cx="1365799" cy="743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272-F390-49D3-AB3D-0FB8E4A489D4}">
      <dsp:nvSpPr>
        <dsp:cNvPr id="0" name=""/>
        <dsp:cNvSpPr/>
      </dsp:nvSpPr>
      <dsp:spPr>
        <a:xfrm>
          <a:off x="0" y="-31966"/>
          <a:ext cx="6234544" cy="42901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C9DDD-6279-4EA2-BB10-1A35622960C6}">
      <dsp:nvSpPr>
        <dsp:cNvPr id="0" name=""/>
        <dsp:cNvSpPr/>
      </dsp:nvSpPr>
      <dsp:spPr>
        <a:xfrm>
          <a:off x="791787" y="2854238"/>
          <a:ext cx="162098" cy="162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151673-7543-485D-BEC3-0026F1179F9D}">
      <dsp:nvSpPr>
        <dsp:cNvPr id="0" name=""/>
        <dsp:cNvSpPr/>
      </dsp:nvSpPr>
      <dsp:spPr>
        <a:xfrm>
          <a:off x="579815" y="3169384"/>
          <a:ext cx="2066407" cy="571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9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Prihvatljivi prijavitelji: udruge iz DR, zadruge hrvatskih branitelja</a:t>
          </a:r>
          <a:endParaRPr lang="en-US" sz="1600" kern="1200" dirty="0"/>
        </a:p>
      </dsp:txBody>
      <dsp:txXfrm>
        <a:off x="579815" y="3169384"/>
        <a:ext cx="2066407" cy="571931"/>
      </dsp:txXfrm>
    </dsp:sp>
    <dsp:sp modelId="{DA0F7A0F-73F7-46FD-894E-23E0146668FF}">
      <dsp:nvSpPr>
        <dsp:cNvPr id="0" name=""/>
        <dsp:cNvSpPr/>
      </dsp:nvSpPr>
      <dsp:spPr>
        <a:xfrm>
          <a:off x="2222615" y="1795145"/>
          <a:ext cx="293023" cy="2930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36CCB4-6123-4D61-A68E-B5B2DCFD0BCB}">
      <dsp:nvSpPr>
        <dsp:cNvPr id="0" name=""/>
        <dsp:cNvSpPr/>
      </dsp:nvSpPr>
      <dsp:spPr>
        <a:xfrm>
          <a:off x="772210" y="1159386"/>
          <a:ext cx="1867879" cy="52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6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Ukupna sredstva: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gotovo 80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mil. kn </a:t>
          </a:r>
          <a:endParaRPr lang="en-US" sz="1600" kern="1200" dirty="0"/>
        </a:p>
      </dsp:txBody>
      <dsp:txXfrm>
        <a:off x="772210" y="1159386"/>
        <a:ext cx="1867879" cy="523068"/>
      </dsp:txXfrm>
    </dsp:sp>
    <dsp:sp modelId="{8FF3F665-78AD-4C23-B6BB-C8C0C6266BD2}">
      <dsp:nvSpPr>
        <dsp:cNvPr id="0" name=""/>
        <dsp:cNvSpPr/>
      </dsp:nvSpPr>
      <dsp:spPr>
        <a:xfrm>
          <a:off x="4347387" y="948630"/>
          <a:ext cx="405245" cy="4052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7DF09B-6060-441D-80DF-42C12DAD4240}">
      <dsp:nvSpPr>
        <dsp:cNvPr id="0" name=""/>
        <dsp:cNvSpPr/>
      </dsp:nvSpPr>
      <dsp:spPr>
        <a:xfrm>
          <a:off x="3528400" y="247501"/>
          <a:ext cx="1365799" cy="743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73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Provedba projekata</a:t>
          </a:r>
        </a:p>
      </dsp:txBody>
      <dsp:txXfrm>
        <a:off x="3528400" y="247501"/>
        <a:ext cx="1365799" cy="7436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9272-F390-49D3-AB3D-0FB8E4A489D4}">
      <dsp:nvSpPr>
        <dsp:cNvPr id="0" name=""/>
        <dsp:cNvSpPr/>
      </dsp:nvSpPr>
      <dsp:spPr>
        <a:xfrm>
          <a:off x="0" y="-31966"/>
          <a:ext cx="6234544" cy="42901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372395-905C-4285-AA9D-4BC29866A59A}">
      <dsp:nvSpPr>
        <dsp:cNvPr id="0" name=""/>
        <dsp:cNvSpPr/>
      </dsp:nvSpPr>
      <dsp:spPr>
        <a:xfrm>
          <a:off x="1449531" y="2288453"/>
          <a:ext cx="218209" cy="2182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B0A596-52E2-4F6F-B26B-71C5E194E679}">
      <dsp:nvSpPr>
        <dsp:cNvPr id="0" name=""/>
        <dsp:cNvSpPr/>
      </dsp:nvSpPr>
      <dsp:spPr>
        <a:xfrm>
          <a:off x="25683" y="281680"/>
          <a:ext cx="2484863" cy="1663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62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Prihvatljivi prijavitelji – </a:t>
          </a:r>
          <a:r>
            <a:rPr lang="hr-HR" altLang="sr-Latn-RS" sz="1600" b="1" kern="1200" dirty="0" smtClean="0">
              <a:latin typeface="Myriad Pro Light SemiExt" charset="0"/>
              <a:cs typeface="Myriad Pro Light SemiExt" charset="0"/>
            </a:rPr>
            <a:t>nezaposleni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HB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altLang="sr-Latn-RS" sz="1600" kern="1200" dirty="0" err="1" smtClean="0">
              <a:latin typeface="Myriad Pro Light SemiExt" charset="0"/>
              <a:cs typeface="Myriad Pro Light SemiExt" charset="0"/>
            </a:rPr>
            <a:t>djeca</a:t>
          </a:r>
          <a:r>
            <a:rPr lang="en-IE" altLang="sr-Latn-RS" sz="1600" kern="1200" dirty="0" smtClean="0">
              <a:latin typeface="Myriad Pro Light SemiExt" charset="0"/>
              <a:cs typeface="Myriad Pro Light SemiExt" charset="0"/>
            </a:rPr>
            <a:t>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SSZN HB iz DR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djeca </a:t>
          </a:r>
          <a:r>
            <a:rPr lang="en-IE" altLang="sr-Latn-RS" sz="1600" kern="1200" dirty="0" err="1" smtClean="0">
              <a:latin typeface="Myriad Pro Light SemiExt" charset="0"/>
              <a:cs typeface="Myriad Pro Light SemiExt" charset="0"/>
            </a:rPr>
            <a:t>dragovoljaca</a:t>
          </a:r>
          <a:r>
            <a:rPr lang="en-IE" altLang="sr-Latn-RS" sz="1600" kern="1200" dirty="0" smtClean="0">
              <a:latin typeface="Myriad Pro Light SemiExt" charset="0"/>
              <a:cs typeface="Myriad Pro Light SemiExt" charset="0"/>
            </a:rPr>
            <a:t> </a:t>
          </a:r>
          <a:r>
            <a:rPr lang="en-IE" altLang="sr-Latn-RS" sz="1600" kern="1200" dirty="0" err="1" smtClean="0">
              <a:latin typeface="Myriad Pro Light SemiExt" charset="0"/>
              <a:cs typeface="Myriad Pro Light SemiExt" charset="0"/>
            </a:rPr>
            <a:t>iz</a:t>
          </a:r>
          <a:r>
            <a:rPr lang="en-IE" altLang="sr-Latn-RS" sz="1600" kern="1200" dirty="0" smtClean="0">
              <a:latin typeface="Myriad Pro Light SemiExt" charset="0"/>
              <a:cs typeface="Myriad Pro Light SemiExt" charset="0"/>
            </a:rPr>
            <a:t>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DR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altLang="sr-Latn-RS" sz="1600" kern="1200" dirty="0" err="1" smtClean="0">
              <a:latin typeface="Myriad Pro Light SemiExt" charset="0"/>
              <a:cs typeface="Myriad Pro Light SemiExt" charset="0"/>
            </a:rPr>
            <a:t>djeca</a:t>
          </a:r>
          <a:r>
            <a:rPr lang="en-IE" altLang="sr-Latn-RS" sz="1600" kern="1200" dirty="0" smtClean="0">
              <a:latin typeface="Myriad Pro Light SemiExt" charset="0"/>
              <a:cs typeface="Myriad Pro Light SemiExt" charset="0"/>
            </a:rPr>
            <a:t>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HRVI iz DR</a:t>
          </a:r>
          <a:endParaRPr lang="en-US" sz="1600" kern="1200" dirty="0"/>
        </a:p>
      </dsp:txBody>
      <dsp:txXfrm>
        <a:off x="25683" y="281680"/>
        <a:ext cx="2484863" cy="1663844"/>
      </dsp:txXfrm>
    </dsp:sp>
    <dsp:sp modelId="{7F9CB8D0-B5E3-48E7-BFCE-6382F6C5FB5E}">
      <dsp:nvSpPr>
        <dsp:cNvPr id="0" name=""/>
        <dsp:cNvSpPr/>
      </dsp:nvSpPr>
      <dsp:spPr>
        <a:xfrm>
          <a:off x="3460172" y="1294822"/>
          <a:ext cx="374072" cy="3740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9CF5AE-CDE9-4FC4-B1FF-799DFE7CB14C}">
      <dsp:nvSpPr>
        <dsp:cNvPr id="0" name=""/>
        <dsp:cNvSpPr/>
      </dsp:nvSpPr>
      <dsp:spPr>
        <a:xfrm>
          <a:off x="3732269" y="1868390"/>
          <a:ext cx="2026227" cy="70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21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Ukupna sredstva: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gotovo 80 </a:t>
          </a:r>
          <a:r>
            <a:rPr lang="hr-HR" altLang="sr-Latn-RS" sz="1600" kern="1200" dirty="0" smtClean="0">
              <a:latin typeface="Myriad Pro Light SemiExt" charset="0"/>
              <a:cs typeface="Myriad Pro Light SemiExt" charset="0"/>
            </a:rPr>
            <a:t>mil. kn </a:t>
          </a:r>
          <a:endParaRPr lang="en-US" sz="1600" kern="1200" dirty="0"/>
        </a:p>
      </dsp:txBody>
      <dsp:txXfrm>
        <a:off x="3732269" y="1868390"/>
        <a:ext cx="2026227" cy="709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C0CE1B45-06E1-4C22-A6BA-936225FCBD5F}" type="datetimeFigureOut">
              <a:rPr lang="hr-HR" smtClean="0"/>
              <a:pPr/>
              <a:t>13.12.2017.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902597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F1CD5E99-7A16-41F7-97AC-81AFE1361A2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196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3030528E-F4FF-425A-98D1-FA78475F032B}" type="datetimeFigureOut">
              <a:rPr lang="hr-HR" smtClean="0"/>
              <a:pPr/>
              <a:t>13.12.2017.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20725"/>
            <a:ext cx="4800600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8975" y="4563586"/>
            <a:ext cx="5511800" cy="4323398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902597" y="9125505"/>
            <a:ext cx="2985558" cy="480378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BDD58AFE-CC06-4758-AD4E-0B78CD3AC05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6420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5907" indent="-2945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8319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9646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0974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2301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3629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4956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6284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5E6BE8-0B72-4A37-B803-9E2B3E5578C6}" type="slidenum">
              <a:rPr lang="hr-HR" altLang="sr-Latn-R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hr-HR" altLang="sr-Latn-R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5907" indent="-2945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8319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9646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0974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2301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3629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4956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6284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5E6BE8-0B72-4A37-B803-9E2B3E5578C6}" type="slidenum">
              <a:rPr lang="hr-HR" altLang="sr-Latn-R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hr-HR" altLang="sr-Latn-R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smtClean="0"/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5907" indent="-29458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8319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9646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20974" indent="-23566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92301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63629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34956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06284" indent="-23566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5E6BE8-0B72-4A37-B803-9E2B3E5578C6}" type="slidenum">
              <a:rPr lang="hr-HR" altLang="sr-Latn-RS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hr-HR" altLang="sr-Latn-R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1B8E46-4265-414C-9123-710ED4447D5F}" type="datetime1">
              <a:rPr lang="en-US" smtClean="0"/>
              <a:pPr>
                <a:defRPr/>
              </a:pPr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9525"/>
            <a:ext cx="920908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25437" y="471055"/>
            <a:ext cx="3941763" cy="32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hr-HR" sz="2800" dirty="0" smtClean="0">
                <a:latin typeface="Myriad Pro Light SemiExt"/>
                <a:cs typeface="Myriad Pro Light SemiExt"/>
              </a:rPr>
              <a:t>Društveno poduzetništvo i drugi EU projekti za hrvatske branitelje i stradalnike Domovinskog rata</a:t>
            </a:r>
            <a:endParaRPr lang="ta-IN" sz="2800" b="1" dirty="0" smtClean="0">
              <a:latin typeface="Myriad Pro Light SemiExt"/>
              <a:cs typeface="Myriad Pro Light SemiExt"/>
            </a:endParaRPr>
          </a:p>
        </p:txBody>
      </p:sp>
      <p:sp>
        <p:nvSpPr>
          <p:cNvPr id="13316" name="Title 7"/>
          <p:cNvSpPr txBox="1">
            <a:spLocks/>
          </p:cNvSpPr>
          <p:nvPr/>
        </p:nvSpPr>
        <p:spPr bwMode="auto">
          <a:xfrm>
            <a:off x="330200" y="2917825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935236"/>
              </p:ext>
            </p:extLst>
          </p:nvPr>
        </p:nvGraphicFramePr>
        <p:xfrm>
          <a:off x="20004" y="2027664"/>
          <a:ext cx="6234545" cy="42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75015" y="1551709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80109" y="329044"/>
            <a:ext cx="7980218" cy="1095719"/>
          </a:xfrm>
        </p:spPr>
        <p:txBody>
          <a:bodyPr/>
          <a:lstStyle/>
          <a:p>
            <a:pPr algn="l"/>
            <a:r>
              <a:rPr lang="sv-SE" altLang="sr-Latn-RS" sz="2200" dirty="0" smtClean="0">
                <a:latin typeface="Myriad Pro Light SemiExt" charset="0"/>
                <a:cs typeface="Myriad Pro Light SemiExt" charset="0"/>
              </a:rPr>
              <a:t>Razvoj </a:t>
            </a:r>
            <a:r>
              <a:rPr lang="sv-SE" altLang="sr-Latn-RS" sz="2200" dirty="0">
                <a:latin typeface="Myriad Pro Light SemiExt" charset="0"/>
                <a:cs typeface="Myriad Pro Light SemiExt" charset="0"/>
              </a:rPr>
              <a:t>i širenje mreže izvaninstitucionalnih usluga za hrvatske branitelje i stradalnike Domovinskog </a:t>
            </a:r>
            <a:r>
              <a:rPr lang="sv-SE" altLang="sr-Latn-RS" sz="2200" dirty="0" smtClean="0">
                <a:latin typeface="Myriad Pro Light SemiExt" charset="0"/>
                <a:cs typeface="Myriad Pro Light SemiExt" charset="0"/>
              </a:rPr>
              <a:t>rata</a:t>
            </a:r>
            <a:endParaRPr lang="hr-HR" altLang="sr-Latn-RS" sz="2200" dirty="0" smtClean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83927" y="2008909"/>
            <a:ext cx="2327564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hr-HR" altLang="sr-Latn-RS" sz="1500" dirty="0">
                <a:latin typeface="Myriad Pro Light SemiExt" charset="0"/>
                <a:cs typeface="Myriad Pro Light SemiExt" charset="0"/>
              </a:rPr>
              <a:t>Poboljšanje pristupa visokokvalitetnim psihosocijalnim </a:t>
            </a:r>
            <a:r>
              <a:rPr lang="hr-HR" altLang="sr-Latn-RS" sz="1500" dirty="0" smtClean="0">
                <a:latin typeface="Myriad Pro Light SemiExt" charset="0"/>
                <a:cs typeface="Myriad Pro Light SemiExt" charset="0"/>
              </a:rPr>
              <a:t>i socijalnim uslugama </a:t>
            </a:r>
            <a:r>
              <a:rPr lang="hr-HR" altLang="sr-Latn-RS" sz="1500" dirty="0">
                <a:latin typeface="Myriad Pro Light SemiExt" charset="0"/>
                <a:cs typeface="Myriad Pro Light SemiExt" charset="0"/>
              </a:rPr>
              <a:t>za hrvatske branitelje i stradalnike DR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8327" y="4585703"/>
            <a:ext cx="5223164" cy="20090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hr-HR" altLang="sr-Latn-RS" sz="1600" dirty="0" smtClean="0">
                <a:latin typeface="Myriad Pro Light SemiExt" charset="0"/>
                <a:cs typeface="Myriad Pro Light SemiExt" charset="0"/>
              </a:rPr>
              <a:t>Npr.: skrb o nemoćnim i starijim hrvatskim braniteljima i članovima njihovih obitelji, radne aktivnosti i terapije, </a:t>
            </a:r>
            <a:r>
              <a:rPr lang="hr-HR" altLang="sr-Latn-RS" sz="1600" dirty="0" smtClean="0">
                <a:latin typeface="Myriad Pro Light SemiExt" charset="0"/>
                <a:cs typeface="Myriad Pro Light SemiExt" charset="0"/>
              </a:rPr>
              <a:t>edukativne </a:t>
            </a:r>
            <a:r>
              <a:rPr lang="hr-HR" altLang="sr-Latn-RS" sz="1600" dirty="0" smtClean="0">
                <a:latin typeface="Myriad Pro Light SemiExt" charset="0"/>
                <a:cs typeface="Myriad Pro Light SemiExt" charset="0"/>
              </a:rPr>
              <a:t>radionice</a:t>
            </a:r>
            <a:r>
              <a:rPr lang="hr-HR" altLang="sr-Latn-RS" sz="1600" dirty="0" smtClean="0">
                <a:latin typeface="Myriad Pro Light SemiExt" charset="0"/>
                <a:cs typeface="Myriad Pro Light SemiExt" charset="0"/>
              </a:rPr>
              <a:t>, socijalna </a:t>
            </a:r>
            <a:r>
              <a:rPr lang="hr-HR" altLang="sr-Latn-RS" sz="1600" dirty="0" smtClean="0">
                <a:latin typeface="Myriad Pro Light SemiExt" charset="0"/>
                <a:cs typeface="Myriad Pro Light SemiExt" charset="0"/>
              </a:rPr>
              <a:t>i humanitarna djelatnost udruga iz Domovinskog rata, druge prihvatljive aktivnosti iz područja psihološkog i socijalnog osnaživanje te podizanja kvalitete življenja braniteljske i stradalničke populacije</a:t>
            </a:r>
            <a:endParaRPr lang="hr-HR" altLang="sr-Latn-RS" sz="2000" dirty="0" smtClean="0">
              <a:latin typeface="Myriad Pro Light SemiExt" charset="0"/>
              <a:cs typeface="Myriad Pro Light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340937"/>
              </p:ext>
            </p:extLst>
          </p:nvPr>
        </p:nvGraphicFramePr>
        <p:xfrm>
          <a:off x="20004" y="2008909"/>
          <a:ext cx="6234545" cy="42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75015" y="142808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483927" y="2008909"/>
            <a:ext cx="2327564" cy="16344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hr-HR" altLang="sr-Latn-RS" sz="1500" dirty="0">
                <a:latin typeface="Myriad Pro Light SemiExt" charset="0"/>
                <a:cs typeface="Myriad Pro Light SemiExt" charset="0"/>
              </a:rPr>
              <a:t>Poboljšanje pristupa visokokvalitetnim psihosocijalnim </a:t>
            </a:r>
            <a:r>
              <a:rPr lang="hr-HR" altLang="sr-Latn-RS" sz="1500" dirty="0" smtClean="0">
                <a:latin typeface="Myriad Pro Light SemiExt" charset="0"/>
                <a:cs typeface="Myriad Pro Light SemiExt" charset="0"/>
              </a:rPr>
              <a:t>i socijalnim uslugama </a:t>
            </a:r>
            <a:r>
              <a:rPr lang="hr-HR" altLang="sr-Latn-RS" sz="1500" dirty="0">
                <a:latin typeface="Myriad Pro Light SemiExt" charset="0"/>
                <a:cs typeface="Myriad Pro Light SemiExt" charset="0"/>
              </a:rPr>
              <a:t>za hrvatske branitelje i stradalnike DR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8327" y="4585703"/>
            <a:ext cx="5223164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altLang="sr-Latn-RS" sz="1600" dirty="0">
                <a:latin typeface="Myriad Pro Light SemiExt" charset="0"/>
                <a:cs typeface="Myriad Pro Light SemiExt" charset="0"/>
              </a:rPr>
              <a:t>Dodjela sredstava prijaviteljima koji će kroz svoje projekte pružati izvaninstitucionalne usluge psihosocijalne skrbi i psihosocijalnog osnaživanja za hrvatske branitelje, stradalnike Domovinskog rata te članove njihovih obitelji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80109" y="285081"/>
            <a:ext cx="7689273" cy="1143000"/>
          </a:xfrm>
        </p:spPr>
        <p:txBody>
          <a:bodyPr/>
          <a:lstStyle/>
          <a:p>
            <a:pPr algn="l"/>
            <a:r>
              <a:rPr lang="sv-SE" altLang="sr-Latn-RS" sz="2200" dirty="0" smtClean="0">
                <a:latin typeface="Myriad Pro Light SemiExt" charset="0"/>
                <a:cs typeface="Myriad Pro Light SemiExt" charset="0"/>
              </a:rPr>
              <a:t>Program psihosocijalnog osnaživanja </a:t>
            </a:r>
            <a:r>
              <a:rPr lang="sv-SE" altLang="sr-Latn-RS" sz="2200" dirty="0" smtClean="0">
                <a:latin typeface="Myriad Pro Light SemiExt" charset="0"/>
                <a:cs typeface="Myriad Pro Light SemiExt" charset="0"/>
              </a:rPr>
              <a:t>hrvatskih </a:t>
            </a:r>
            <a:r>
              <a:rPr lang="sv-SE" altLang="sr-Latn-RS" sz="2200" dirty="0" smtClean="0">
                <a:latin typeface="Myriad Pro Light SemiExt" charset="0"/>
                <a:cs typeface="Myriad Pro Light SemiExt" charset="0"/>
              </a:rPr>
              <a:t>branitelja i stradalnika Domovinskog rata</a:t>
            </a:r>
            <a:endParaRPr lang="hr-HR" altLang="sr-Latn-RS" sz="2200" dirty="0">
              <a:latin typeface="Myriad Pro Light SemiExt" charset="0"/>
              <a:cs typeface="Myriad Pro Light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60259"/>
              </p:ext>
            </p:extLst>
          </p:nvPr>
        </p:nvGraphicFramePr>
        <p:xfrm>
          <a:off x="20004" y="2008909"/>
          <a:ext cx="6234545" cy="422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275015" y="1428081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483927" y="2008909"/>
            <a:ext cx="2327564" cy="8683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hr-HR" altLang="sr-Latn-RS" sz="1500" dirty="0">
                <a:latin typeface="Myriad Pro Light SemiExt" charset="0"/>
                <a:cs typeface="Myriad Pro Light SemiExt" charset="0"/>
              </a:rPr>
              <a:t>Povećanje održivog samozapošljavanja ciljne skupine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88327" y="4925945"/>
            <a:ext cx="5223164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r-HR" altLang="sr-Latn-RS" sz="1600" dirty="0">
                <a:latin typeface="Myriad Pro Light SemiExt" charset="0"/>
                <a:cs typeface="Myriad Pro Light SemiExt" charset="0"/>
              </a:rPr>
              <a:t>Pokretanje samostalne djelatnost i (obrt, jednostavno trgovačko društvo, trgovačko društvo ili obiteljsko poljoprivredno gospodarstvo) 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80109" y="285081"/>
            <a:ext cx="7689273" cy="1143000"/>
          </a:xfrm>
        </p:spPr>
        <p:txBody>
          <a:bodyPr/>
          <a:lstStyle/>
          <a:p>
            <a:pPr algn="l"/>
            <a:r>
              <a:rPr lang="sv-SE" altLang="sr-Latn-RS" sz="2200" dirty="0">
                <a:latin typeface="Myriad Pro Light SemiExt" charset="0"/>
                <a:cs typeface="Myriad Pro Light SemiExt" charset="0"/>
              </a:rPr>
              <a:t>Samozapošljavanje hrvatskih branitelja, djece smrtno stradalih i nestalih HB, djece dragovoljaca iz Domovinskog rata i djece HRVI iz Domovinskog rata</a:t>
            </a:r>
            <a:endParaRPr lang="hr-HR" altLang="sr-Latn-RS" sz="2200" dirty="0">
              <a:latin typeface="Myriad Pro Light SemiExt" charset="0"/>
              <a:cs typeface="Myriad Pro Light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88190" y="1476932"/>
            <a:ext cx="3968173" cy="1073930"/>
          </a:xfrm>
          <a:prstGeom prst="roundRect">
            <a:avLst/>
          </a:prstGeom>
          <a:solidFill>
            <a:srgbClr val="31AF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Izravna dodjela MHB-u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843882" y="2318755"/>
            <a:ext cx="2272146" cy="1045421"/>
          </a:xfrm>
          <a:prstGeom prst="roundRect">
            <a:avLst/>
          </a:prstGeom>
          <a:solidFill>
            <a:srgbClr val="C71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Prijava projekta</a:t>
            </a:r>
          </a:p>
          <a:p>
            <a:pPr algn="ctr"/>
            <a:r>
              <a:rPr lang="hr-HR" dirty="0" smtClean="0"/>
              <a:t>23. </a:t>
            </a:r>
            <a:r>
              <a:rPr lang="hr-HR" dirty="0"/>
              <a:t>o</a:t>
            </a:r>
            <a:r>
              <a:rPr lang="hr-HR" dirty="0" smtClean="0"/>
              <a:t>žujka 2017.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5202534" y="3839915"/>
            <a:ext cx="2403179" cy="1131660"/>
          </a:xfrm>
          <a:prstGeom prst="roundRect">
            <a:avLst/>
          </a:prstGeom>
          <a:solidFill>
            <a:srgbClr val="1617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Ugovor o dodjeli bespovratnih sredstava</a:t>
            </a:r>
          </a:p>
          <a:p>
            <a:pPr algn="ctr"/>
            <a:r>
              <a:rPr lang="hr-HR" dirty="0" smtClean="0"/>
              <a:t>6. lipnja 2017.</a:t>
            </a:r>
            <a:endParaRPr lang="hr-HR" dirty="0"/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68300" y="104775"/>
            <a:ext cx="7237413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hr-HR" sz="1800" dirty="0" smtClean="0">
                <a:latin typeface="Myriad Pro Light SemiExt"/>
                <a:cs typeface="Myriad Pro Light SemiExt"/>
              </a:rPr>
              <a:t>Promicanje društvenog poduzetništva hrvatskih branitelja iz Domovinskog rata, organizacija civilnog društva i zadruga braniteljske i stradalničke populacije iz Domovinskog rata</a:t>
            </a:r>
            <a:endParaRPr lang="ta-IN" sz="1800" dirty="0" smtClean="0">
              <a:latin typeface="Myriad Pro Light SemiExt"/>
              <a:cs typeface="Myriad Pro Light SemiEx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500" y="5500255"/>
            <a:ext cx="7842983" cy="10215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latin typeface="Myriad Pro Light SemiExt" charset="0"/>
                <a:cs typeface="Myriad Pro Light SemiExt" charset="0"/>
              </a:rPr>
              <a:t>Cilj projekta: </a:t>
            </a:r>
            <a:r>
              <a:rPr lang="vi-VN" dirty="0" smtClean="0">
                <a:latin typeface="Myriad Pro Light SemiExt" charset="0"/>
                <a:cs typeface="Myriad Pro Light SemiExt" charset="0"/>
              </a:rPr>
              <a:t>Unaprjeđenje vještina i razine informiranosti o društvenom poduzetništvu radi lakšeg pristupa zapošljavanju i većoj socijalnoj uključenosti osoba iz ciljane skupine</a:t>
            </a:r>
            <a:endParaRPr lang="hr-HR" dirty="0" smtClean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11091" y="2841466"/>
            <a:ext cx="3228109" cy="754817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300"/>
              </a:lnSpc>
              <a:defRPr/>
            </a:pPr>
            <a:r>
              <a:rPr lang="hr-HR" altLang="sr-Latn-RS" sz="1600" b="1" dirty="0" smtClean="0">
                <a:latin typeface="Myriad Pro Light SemiExt"/>
                <a:cs typeface="Myriad Pro Light SemiExt"/>
              </a:rPr>
              <a:t>2.132.439,98 kn </a:t>
            </a:r>
          </a:p>
          <a:p>
            <a:pPr algn="just" eaLnBrk="1" hangingPunct="1">
              <a:lnSpc>
                <a:spcPts val="2300"/>
              </a:lnSpc>
              <a:defRPr/>
            </a:pPr>
            <a:r>
              <a:rPr lang="hr-HR" altLang="sr-Latn-RS" sz="1600" b="1" dirty="0" smtClean="0">
                <a:latin typeface="Myriad Pro Light SemiExt"/>
                <a:cs typeface="Myriad Pro Light SemiExt"/>
              </a:rPr>
              <a:t>siječanj 2017. – lipanj 2018. g.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740366" y="3170119"/>
            <a:ext cx="2657239" cy="1235626"/>
          </a:xfrm>
          <a:prstGeom prst="roundRect">
            <a:avLst/>
          </a:prstGeom>
          <a:solidFill>
            <a:srgbClr val="12A3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Odluka o financiranju</a:t>
            </a:r>
          </a:p>
          <a:p>
            <a:pPr algn="ctr"/>
            <a:r>
              <a:rPr lang="hr-HR" dirty="0" smtClean="0"/>
              <a:t>26. svibnja 2017.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294262674"/>
              </p:ext>
            </p:extLst>
          </p:nvPr>
        </p:nvGraphicFramePr>
        <p:xfrm>
          <a:off x="621437" y="920120"/>
          <a:ext cx="7759083" cy="531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a 4"/>
          <p:cNvGrpSpPr/>
          <p:nvPr/>
        </p:nvGrpSpPr>
        <p:grpSpPr>
          <a:xfrm>
            <a:off x="360723" y="87851"/>
            <a:ext cx="3504695" cy="1482848"/>
            <a:chOff x="2196352" y="788884"/>
            <a:chExt cx="1977363" cy="1482848"/>
          </a:xfrm>
        </p:grpSpPr>
        <p:sp>
          <p:nvSpPr>
            <p:cNvPr id="6" name="Pravokutnik 5"/>
            <p:cNvSpPr/>
            <p:nvPr/>
          </p:nvSpPr>
          <p:spPr>
            <a:xfrm>
              <a:off x="2196352" y="1283167"/>
              <a:ext cx="1977363" cy="98856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Pravokutnik 6"/>
            <p:cNvSpPr/>
            <p:nvPr/>
          </p:nvSpPr>
          <p:spPr>
            <a:xfrm>
              <a:off x="2196352" y="788884"/>
              <a:ext cx="1977363" cy="9885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800" dirty="0" smtClean="0"/>
                <a:t>P</a:t>
              </a:r>
              <a:r>
                <a:rPr lang="hr-HR" sz="2800" kern="1200" dirty="0" smtClean="0"/>
                <a:t>rojektne aktivnosti</a:t>
              </a:r>
              <a:endParaRPr lang="hr-HR" sz="28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1437" y="1302327"/>
            <a:ext cx="2634381" cy="132802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Split 13.11.2017. </a:t>
            </a:r>
          </a:p>
          <a:p>
            <a:r>
              <a:rPr lang="hr-HR" dirty="0" smtClean="0"/>
              <a:t>Zagreb 1.12.2017.</a:t>
            </a:r>
          </a:p>
          <a:p>
            <a:r>
              <a:rPr lang="hr-HR" dirty="0" smtClean="0"/>
              <a:t>Osijek 7.12.2017.</a:t>
            </a:r>
          </a:p>
          <a:p>
            <a:r>
              <a:rPr lang="hr-HR" dirty="0" smtClean="0"/>
              <a:t>Selce 14.12.2017.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8237" y="3578983"/>
            <a:ext cx="2634381" cy="71508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Najmanje 80 nezaposlenih HB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764" y="5098474"/>
            <a:ext cx="2856054" cy="715089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Razvoj najboljih poslovnih ideja </a:t>
            </a:r>
            <a:endParaRPr lang="en-US" dirty="0"/>
          </a:p>
        </p:txBody>
      </p:sp>
      <p:sp>
        <p:nvSpPr>
          <p:cNvPr id="11" name="Notched Right Arrow 10"/>
          <p:cNvSpPr/>
          <p:nvPr/>
        </p:nvSpPr>
        <p:spPr>
          <a:xfrm>
            <a:off x="6276109" y="4599709"/>
            <a:ext cx="2673927" cy="1770961"/>
          </a:xfrm>
          <a:prstGeom prst="notchedRightArrow">
            <a:avLst/>
          </a:prstGeom>
          <a:solidFill>
            <a:srgbClr val="1617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Natječaj – bespovratna sredstva za DP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60723" y="87283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9"/>
          <p:cNvSpPr>
            <a:spLocks noGrp="1"/>
          </p:cNvSpPr>
          <p:nvPr>
            <p:ph type="title"/>
          </p:nvPr>
        </p:nvSpPr>
        <p:spPr>
          <a:xfrm>
            <a:off x="368300" y="457200"/>
            <a:ext cx="7237413" cy="1143000"/>
          </a:xfrm>
        </p:spPr>
        <p:txBody>
          <a:bodyPr/>
          <a:lstStyle/>
          <a:p>
            <a:pPr algn="l"/>
            <a:r>
              <a:rPr lang="hr-HR" sz="2400" dirty="0" smtClean="0">
                <a:latin typeface="Myriad Pro Light SemiExt" charset="0"/>
                <a:cs typeface="Myriad Pro Light SemiExt" charset="0"/>
              </a:rPr>
              <a:t>Strategija razvoja društvenog poduzetništva u RH za razdoblje od 2015. do 2020. godine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14338" name="Subtitle 5"/>
          <p:cNvSpPr>
            <a:spLocks noGrp="1"/>
          </p:cNvSpPr>
          <p:nvPr>
            <p:ph idx="1"/>
          </p:nvPr>
        </p:nvSpPr>
        <p:spPr>
          <a:xfrm>
            <a:off x="429275" y="2272145"/>
            <a:ext cx="7716982" cy="869012"/>
          </a:xfrm>
        </p:spPr>
        <p:txBody>
          <a:bodyPr/>
          <a:lstStyle/>
          <a:p>
            <a:pPr lvl="0" algn="just"/>
            <a:r>
              <a:rPr lang="hr-HR" sz="2000" dirty="0" smtClean="0">
                <a:latin typeface="Myriad Pro Light SemiExt" charset="0"/>
                <a:cs typeface="Myriad Pro Light SemiExt" charset="0"/>
              </a:rPr>
              <a:t>predstavlja okvir razvoja sektora društvenog poduzetništva</a:t>
            </a:r>
          </a:p>
          <a:p>
            <a:pPr lvl="0" algn="just"/>
            <a:r>
              <a:rPr lang="hr-HR" sz="2000" dirty="0" smtClean="0">
                <a:latin typeface="Myriad Pro Light SemiExt" charset="0"/>
                <a:cs typeface="Myriad Pro Light SemiExt" charset="0"/>
              </a:rPr>
              <a:t>društveno poduzetništvo još je uvijek nedovoljno razvijen sektor u Hrvatskoj</a:t>
            </a:r>
            <a:endParaRPr lang="hr-HR" sz="2000" dirty="0"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29275" y="1787236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jagram 1"/>
          <p:cNvGraphicFramePr/>
          <p:nvPr>
            <p:extLst>
              <p:ext uri="{D42A27DB-BD31-4B8C-83A1-F6EECF244321}">
                <p14:modId xmlns:p14="http://schemas.microsoft.com/office/powerpoint/2010/main" val="2101980122"/>
              </p:ext>
            </p:extLst>
          </p:nvPr>
        </p:nvGraphicFramePr>
        <p:xfrm>
          <a:off x="997744" y="4530436"/>
          <a:ext cx="7148513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43546" y="3399196"/>
            <a:ext cx="505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Myriad Pro Light SemiExt" charset="0"/>
                <a:cs typeface="Myriad Pro Light SemiExt" charset="0"/>
              </a:rPr>
              <a:t>Kriteriji prepoznavanja društvenih poduzetnika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37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7639627" cy="1094509"/>
          </a:xfrm>
        </p:spPr>
        <p:txBody>
          <a:bodyPr/>
          <a:lstStyle/>
          <a:p>
            <a:pPr algn="l"/>
            <a:r>
              <a:rPr lang="hr-HR" sz="2000" dirty="0" smtClean="0">
                <a:latin typeface="Myriad Pro Light SemiExt" charset="0"/>
                <a:cs typeface="Myriad Pro Light SemiExt" charset="0"/>
              </a:rPr>
              <a:t>Podrška društvenom poduzetništvu </a:t>
            </a:r>
            <a:r>
              <a:rPr lang="hr-HR" sz="2000" dirty="0">
                <a:latin typeface="Myriad Pro Light SemiExt" charset="0"/>
                <a:cs typeface="Myriad Pro Light SemiExt" charset="0"/>
              </a:rPr>
              <a:t>hrvatskih branitelja, organizacija civilnog društva i zadruga braniteljske i stradalničke populacije </a:t>
            </a:r>
            <a:r>
              <a:rPr lang="hr-HR" sz="2000" dirty="0" smtClean="0">
                <a:latin typeface="Myriad Pro Light SemiExt" charset="0"/>
                <a:cs typeface="Myriad Pro Light SemiExt" charset="0"/>
              </a:rPr>
              <a:t>iz DR</a:t>
            </a:r>
            <a:endParaRPr lang="en-US" sz="2000" dirty="0"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175164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260764"/>
          <a:ext cx="8839200" cy="530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68300" y="1143000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0"/>
            <a:ext cx="7237413" cy="1143000"/>
          </a:xfrm>
        </p:spPr>
        <p:txBody>
          <a:bodyPr/>
          <a:lstStyle/>
          <a:p>
            <a:pPr algn="l"/>
            <a:r>
              <a:rPr lang="hr-HR" sz="2800" dirty="0" smtClean="0">
                <a:latin typeface="Myriad Pro Light SemiExt" charset="0"/>
                <a:cs typeface="Myriad Pro Light SemiExt" charset="0"/>
              </a:rPr>
              <a:t>Prijavitelji</a:t>
            </a:r>
            <a:endParaRPr lang="en-US" sz="2400" dirty="0">
              <a:latin typeface="Myriad Pro Bold SemiExt" charset="0"/>
              <a:cs typeface="Myriad Pro Bold SemiExt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699402" y="1440873"/>
            <a:ext cx="3457392" cy="23757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700" dirty="0"/>
              <a:t>Prijavitelj mora djelovati kao društveni poduzetnik, odnosno minimalno ispunjavati kriterij br. 2. propisanih kriterija za društvene poduzetnike definiran Strategijom razvoja društvenog poduzetništva u Republici Hrvatskoj za razdoblje od 2015.-2020.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4844253" y="1440872"/>
            <a:ext cx="3457392" cy="23757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hr-HR" sz="1700" dirty="0">
                <a:latin typeface="+mj-lt"/>
                <a:cs typeface="Myriad Pro Light SemiExt" charset="0"/>
              </a:rPr>
              <a:t>Prijavitelj koji u trenutku prijave ne djeluje kao društveni poduzetnik, ali provedbom projekta planira postati društveni poduzetnik ili obavljati gospodarsku djelatnost prema kriteriju br. 2. za društvenog poduzetnika</a:t>
            </a:r>
            <a:endParaRPr lang="hr-HR" sz="17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3875" y="4197927"/>
            <a:ext cx="8065216" cy="2553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hr-HR" dirty="0" smtClean="0"/>
              <a:t>Društveno poduzetništvo </a:t>
            </a:r>
            <a:r>
              <a:rPr lang="hr-HR" b="1" dirty="0" smtClean="0"/>
              <a:t>organizacija civilnog društva:</a:t>
            </a:r>
          </a:p>
          <a:p>
            <a:pPr algn="just"/>
            <a:endParaRPr lang="hr-HR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hr-HR" dirty="0" smtClean="0"/>
              <a:t>osnivanje izdvojene pravne osobe, najčešće zadruge ili trgovačkog društva, koja svoju dobit vraća OCD-u koji ju je osnovao; ili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hr-HR" dirty="0" smtClean="0"/>
              <a:t>društveno-poduzetničko poslovanje unutar same organizacije kao jedne od aktivnosti koju organizacija provodi kako bi osigurala samo održivost, ali i organiziranjem izobrazbe za pojedince i organizacije koje su zainteresirane za razvoj društvenog poduzetništva.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498474" y="2133601"/>
            <a:ext cx="799436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Povezanost s projektom i nastanak u okviru projekta</a:t>
            </a:r>
          </a:p>
          <a:p>
            <a:pPr marL="263525" indent="-263525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Usklađenost s nacionalnim zakonodavstvom i zakonodavstvom EU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Stvarnost nastanka kod korisnika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Nastanak tijekom razdoblja prihvatljivosti izdataka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Dokazivost putem računa ili računovodstvenih dokumenata jednake dokazne vrijednosti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Usklađenost s pravilima o državnim potporama ili pravilima o </a:t>
            </a:r>
            <a:r>
              <a:rPr lang="hr-HR" sz="2000" i="1" dirty="0" smtClean="0">
                <a:latin typeface="Myriad Pro Light SemiExt" charset="0"/>
                <a:cs typeface="Myriad Pro Light SemiExt" charset="0"/>
              </a:rPr>
              <a:t>de minimis</a:t>
            </a:r>
            <a:r>
              <a:rPr lang="hr-HR" sz="2000" dirty="0" smtClean="0">
                <a:latin typeface="Myriad Pro Light SemiExt" charset="0"/>
                <a:cs typeface="Myriad Pro Light SemiExt" charset="0"/>
              </a:rPr>
              <a:t> potporama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Usklađenost s primjenjivim pravilima javne nabave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Usklađenost s odredbama koje se odnose na zabranu dvostrukog financiranja iz drugog financijskog instrumenta Europske unije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000" dirty="0" smtClean="0">
              <a:latin typeface="Myriad Pro Light SemiExt" charset="0"/>
              <a:cs typeface="Myriad Pro Light SemiExt" charset="0"/>
            </a:endParaRP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000" b="1" dirty="0" smtClean="0">
              <a:latin typeface="Myriad Pro Light SemiExt" charset="0"/>
              <a:cs typeface="Myriad Pro Light SemiExt" charset="0"/>
            </a:endParaRP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000" b="1" dirty="0"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8475" y="1690255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367145"/>
            <a:ext cx="7237413" cy="1143000"/>
          </a:xfrm>
        </p:spPr>
        <p:txBody>
          <a:bodyPr/>
          <a:lstStyle/>
          <a:p>
            <a:pPr algn="l"/>
            <a:r>
              <a:rPr lang="hr-HR" sz="2800" dirty="0" smtClean="0">
                <a:latin typeface="Myriad Pro Light SemiExt" charset="0"/>
                <a:cs typeface="Myriad Pro Light SemiExt" charset="0"/>
              </a:rPr>
              <a:t>Opći uvjeti prihvatljivosti izdataka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/>
        </p:nvSpPr>
        <p:spPr bwMode="auto">
          <a:xfrm>
            <a:off x="368300" y="1385455"/>
            <a:ext cx="7625773" cy="33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Pravilnik o prihvatljivosti izdataka u okviru Europskoga socijalnog fonda (NN 149/14)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Pravilnik o izmjenama i dopunama Pravilnika o prihvatljivosti izdataka u okviru Europskog socijalnog fonda (NN 14/16)</a:t>
            </a: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hr-HR" sz="2000" dirty="0" smtClean="0">
                <a:latin typeface="Myriad Pro Light SemiExt" charset="0"/>
                <a:cs typeface="Myriad Pro Light SemiExt" charset="0"/>
              </a:rPr>
              <a:t>Pravilnik o izmjenama Pravilnika o prihvatljivosti izdataka u okviru Europskog socijalnog fonda (74/16)</a:t>
            </a:r>
            <a:endParaRPr lang="hr-HR" sz="2000" dirty="0">
              <a:latin typeface="Myriad Pro Light SemiExt" charset="0"/>
              <a:cs typeface="Myriad Pro Light SemiExt" charset="0"/>
            </a:endParaRP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000" b="1" dirty="0" smtClean="0">
              <a:latin typeface="Myriad Pro Light SemiExt" charset="0"/>
              <a:cs typeface="Myriad Pro Light SemiExt" charset="0"/>
            </a:endParaRPr>
          </a:p>
          <a:p>
            <a:pPr marL="263525" indent="-263525" algn="just" eaLnBrk="0" hangingPunct="0">
              <a:spcBef>
                <a:spcPct val="20000"/>
              </a:spcBef>
              <a:buFont typeface="Arial" charset="0"/>
              <a:buChar char="•"/>
            </a:pPr>
            <a:endParaRPr lang="hr-HR" sz="2000" b="1" dirty="0">
              <a:latin typeface="Myriad Pro Light SemiExt" charset="0"/>
              <a:cs typeface="Myriad Pro Light SemiExt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8300" y="1136073"/>
            <a:ext cx="2862262" cy="0"/>
          </a:xfrm>
          <a:prstGeom prst="line">
            <a:avLst/>
          </a:prstGeom>
          <a:ln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8" name="Title 9"/>
          <p:cNvSpPr>
            <a:spLocks noGrp="1"/>
          </p:cNvSpPr>
          <p:nvPr>
            <p:ph type="title"/>
          </p:nvPr>
        </p:nvSpPr>
        <p:spPr>
          <a:xfrm>
            <a:off x="368300" y="285081"/>
            <a:ext cx="7237413" cy="850992"/>
          </a:xfrm>
        </p:spPr>
        <p:txBody>
          <a:bodyPr/>
          <a:lstStyle/>
          <a:p>
            <a:pPr algn="l"/>
            <a:r>
              <a:rPr lang="hr-HR" sz="2800" dirty="0" smtClean="0">
                <a:latin typeface="Myriad Pro Light SemiExt" charset="0"/>
                <a:cs typeface="Myriad Pro Light SemiExt" charset="0"/>
              </a:rPr>
              <a:t>Prihvatljivost izdataka</a:t>
            </a:r>
            <a:endParaRPr lang="en-US" sz="2800" dirty="0">
              <a:latin typeface="Myriad Pro Bold SemiExt" charset="0"/>
              <a:cs typeface="Myriad Pro Bold SemiExt" charset="0"/>
            </a:endParaRPr>
          </a:p>
        </p:txBody>
      </p:sp>
      <p:graphicFrame>
        <p:nvGraphicFramePr>
          <p:cNvPr id="5" name="Dijagram 2"/>
          <p:cNvGraphicFramePr/>
          <p:nvPr>
            <p:extLst>
              <p:ext uri="{D42A27DB-BD31-4B8C-83A1-F6EECF244321}">
                <p14:modId xmlns:p14="http://schemas.microsoft.com/office/powerpoint/2010/main" val="4040947538"/>
              </p:ext>
            </p:extLst>
          </p:nvPr>
        </p:nvGraphicFramePr>
        <p:xfrm>
          <a:off x="180305" y="3644721"/>
          <a:ext cx="8744755" cy="309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4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18593"/>
            <a:ext cx="8229600" cy="1143000"/>
          </a:xfrm>
        </p:spPr>
        <p:txBody>
          <a:bodyPr/>
          <a:lstStyle/>
          <a:p>
            <a:r>
              <a:rPr lang="hr-HR" dirty="0" smtClean="0"/>
              <a:t>OSTALI OTVORENI POZIVI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96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štveno poduzetništ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Društveno poduzetništvo</Template>
  <TotalTime>2428</TotalTime>
  <Words>812</Words>
  <Application>Microsoft Office PowerPoint</Application>
  <PresentationFormat>Prikaz na zaslonu (4:3)</PresentationFormat>
  <Paragraphs>99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Društveno poduzetništvo</vt:lpstr>
      <vt:lpstr>PowerPointova prezentacija</vt:lpstr>
      <vt:lpstr>Promicanje društvenog poduzetništva hrvatskih branitelja iz Domovinskog rata, organizacija civilnog društva i zadruga braniteljske i stradalničke populacije iz Domovinskog rata</vt:lpstr>
      <vt:lpstr>PowerPointova prezentacija</vt:lpstr>
      <vt:lpstr>Strategija razvoja društvenog poduzetništva u RH za razdoblje od 2015. do 2020. godine</vt:lpstr>
      <vt:lpstr>Podrška društvenom poduzetništvu hrvatskih branitelja, organizacija civilnog društva i zadruga braniteljske i stradalničke populacije iz DR</vt:lpstr>
      <vt:lpstr>Prijavitelji</vt:lpstr>
      <vt:lpstr>Opći uvjeti prihvatljivosti izdataka</vt:lpstr>
      <vt:lpstr>Prihvatljivost izdataka</vt:lpstr>
      <vt:lpstr>OSTALI OTVORENI POZIVI</vt:lpstr>
      <vt:lpstr>Razvoj i širenje mreže izvaninstitucionalnih usluga za hrvatske branitelje i stradalnike Domovinskog rata</vt:lpstr>
      <vt:lpstr>Program psihosocijalnog osnaživanja hrvatskih branitelja i stradalnika Domovinskog rata</vt:lpstr>
      <vt:lpstr>Samozapošljavanje hrvatskih branitelja, djece smrtno stradalih i nestalih HB, djece dragovoljaca iz Domovinskog rata i djece HRVI iz Domovinskog rata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Ministarstvo</dc:creator>
  <cp:lastModifiedBy>Lina Lena Soukup</cp:lastModifiedBy>
  <cp:revision>158</cp:revision>
  <dcterms:created xsi:type="dcterms:W3CDTF">2017-05-29T07:38:03Z</dcterms:created>
  <dcterms:modified xsi:type="dcterms:W3CDTF">2017-12-13T13:46:47Z</dcterms:modified>
</cp:coreProperties>
</file>